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7010400" cy="9296400"/>
  <p:embeddedFontLst>
    <p:embeddedFont>
      <p:font typeface="Calibri" panose="020F0502020204030204" pitchFamily="34" charset="0"/>
      <p:regular r:id="rId20"/>
      <p:bold r:id="rId21"/>
      <p:italic r:id="rId22"/>
      <p:boldItalic r:id="rId23"/>
    </p:embeddedFont>
    <p:embeddedFont>
      <p:font typeface="Century Gothic" panose="020B0502020202020204" pitchFamily="34" charset="0"/>
      <p:regular r:id="rId24"/>
      <p:bold r:id="rId25"/>
      <p:italic r:id="rId26"/>
      <p:boldItalic r:id="rId27"/>
    </p:embeddedFont>
    <p:embeddedFont>
      <p:font typeface="Montserrat" panose="00000500000000000000" pitchFamily="2" charset="0"/>
      <p:regular r:id="rId28"/>
      <p:bold r:id="rId29"/>
      <p:italic r:id="rId30"/>
      <p:boldItalic r:id="rId31"/>
    </p:embeddedFont>
    <p:embeddedFont>
      <p:font typeface="Oswald" panose="020B0604020202020204" pitchFamily="2" charset="0"/>
      <p:regular r:id="rId32"/>
      <p:bold r:id="rId33"/>
    </p:embeddedFont>
    <p:embeddedFont>
      <p:font typeface="Playfair Display" panose="00000500000000000000" pitchFamily="2" charset="0"/>
      <p:regular r:id="rId34"/>
      <p:bold r:id="rId35"/>
      <p:italic r:id="rId36"/>
      <p:boldItalic r:id="rId37"/>
    </p:embeddedFont>
    <p:embeddedFont>
      <p:font typeface="Playfair Display SemiBold" panose="020B060402020202020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2" roundtripDataSignature="AMtx7mhKHgcTqVxgplZuVqfiXfe8K+nzw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9" Type="http://schemas.openxmlformats.org/officeDocument/2006/relationships/font" Target="fonts/font20.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font" Target="fonts/font15.fntdata"/><Relationship Id="rId42"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font" Target="fonts/font19.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41" Type="http://schemas.openxmlformats.org/officeDocument/2006/relationships/font" Target="fonts/font2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font" Target="fonts/font18.fntdata"/><Relationship Id="rId40" Type="http://schemas.openxmlformats.org/officeDocument/2006/relationships/font" Target="fonts/font21.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8475" cy="4667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338" y="0"/>
            <a:ext cx="3038475" cy="466725"/>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675"/>
            <a:ext cx="3038475" cy="466725"/>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5" name="Google Shape;95;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1b61aa4e711_0_137: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1b61aa4e711_0_137:notes"/>
          <p:cNvSpPr txBox="1">
            <a:spLocks noGrp="1"/>
          </p:cNvSpPr>
          <p:nvPr>
            <p:ph type="body" idx="1"/>
          </p:nvPr>
        </p:nvSpPr>
        <p:spPr>
          <a:xfrm>
            <a:off x="701675" y="4473575"/>
            <a:ext cx="5607000" cy="366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g1b61aa4e711_0_137:notes"/>
          <p:cNvSpPr txBox="1">
            <a:spLocks noGrp="1"/>
          </p:cNvSpPr>
          <p:nvPr>
            <p:ph type="sldNum" idx="12"/>
          </p:nvPr>
        </p:nvSpPr>
        <p:spPr>
          <a:xfrm>
            <a:off x="3970338" y="8829675"/>
            <a:ext cx="3038400" cy="46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1b61aa4e711_0_146: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1b61aa4e711_0_146:notes"/>
          <p:cNvSpPr txBox="1">
            <a:spLocks noGrp="1"/>
          </p:cNvSpPr>
          <p:nvPr>
            <p:ph type="body" idx="1"/>
          </p:nvPr>
        </p:nvSpPr>
        <p:spPr>
          <a:xfrm>
            <a:off x="701675" y="4473575"/>
            <a:ext cx="5607000" cy="366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g1b61aa4e711_0_146:notes"/>
          <p:cNvSpPr txBox="1">
            <a:spLocks noGrp="1"/>
          </p:cNvSpPr>
          <p:nvPr>
            <p:ph type="sldNum" idx="12"/>
          </p:nvPr>
        </p:nvSpPr>
        <p:spPr>
          <a:xfrm>
            <a:off x="3970338" y="8829675"/>
            <a:ext cx="3038400" cy="46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1b61aa4e711_0_172: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1b61aa4e711_0_172:notes"/>
          <p:cNvSpPr txBox="1">
            <a:spLocks noGrp="1"/>
          </p:cNvSpPr>
          <p:nvPr>
            <p:ph type="body" idx="1"/>
          </p:nvPr>
        </p:nvSpPr>
        <p:spPr>
          <a:xfrm>
            <a:off x="701675" y="4473575"/>
            <a:ext cx="5607000" cy="366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g1b61aa4e711_0_172:notes"/>
          <p:cNvSpPr txBox="1">
            <a:spLocks noGrp="1"/>
          </p:cNvSpPr>
          <p:nvPr>
            <p:ph type="sldNum" idx="12"/>
          </p:nvPr>
        </p:nvSpPr>
        <p:spPr>
          <a:xfrm>
            <a:off x="3970338" y="8829675"/>
            <a:ext cx="3038400" cy="46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b61aa4e711_0_179: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1b61aa4e711_0_179:notes"/>
          <p:cNvSpPr txBox="1">
            <a:spLocks noGrp="1"/>
          </p:cNvSpPr>
          <p:nvPr>
            <p:ph type="body" idx="1"/>
          </p:nvPr>
        </p:nvSpPr>
        <p:spPr>
          <a:xfrm>
            <a:off x="701675" y="4473575"/>
            <a:ext cx="5607000" cy="366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g1b61aa4e711_0_179:notes"/>
          <p:cNvSpPr txBox="1">
            <a:spLocks noGrp="1"/>
          </p:cNvSpPr>
          <p:nvPr>
            <p:ph type="sldNum" idx="12"/>
          </p:nvPr>
        </p:nvSpPr>
        <p:spPr>
          <a:xfrm>
            <a:off x="3970338" y="8829675"/>
            <a:ext cx="3038400" cy="46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6: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6" name="Google Shape;186;p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7: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2" name="Google Shape;192;p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8: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8" name="Google Shape;198;p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9: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6" name="Google Shape;206;p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1b61aa4e711_0_89: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1b61aa4e711_0_89:notes"/>
          <p:cNvSpPr txBox="1">
            <a:spLocks noGrp="1"/>
          </p:cNvSpPr>
          <p:nvPr>
            <p:ph type="body" idx="1"/>
          </p:nvPr>
        </p:nvSpPr>
        <p:spPr>
          <a:xfrm>
            <a:off x="701675" y="4473575"/>
            <a:ext cx="5607000" cy="366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g1b61aa4e711_0_89:notes"/>
          <p:cNvSpPr txBox="1">
            <a:spLocks noGrp="1"/>
          </p:cNvSpPr>
          <p:nvPr>
            <p:ph type="sldNum" idx="12"/>
          </p:nvPr>
        </p:nvSpPr>
        <p:spPr>
          <a:xfrm>
            <a:off x="3970338" y="8829675"/>
            <a:ext cx="3038400" cy="46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2: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2" name="Google Shape;112;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3: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This is where you will share a definition of Title I. </a:t>
            </a:r>
            <a:endParaRPr/>
          </a:p>
        </p:txBody>
      </p:sp>
      <p:sp>
        <p:nvSpPr>
          <p:cNvPr id="121" name="Google Shape;121;p3: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4: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8" name="Google Shape;128;p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b61aa4e711_0_192: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1b61aa4e711_0_192:notes"/>
          <p:cNvSpPr txBox="1">
            <a:spLocks noGrp="1"/>
          </p:cNvSpPr>
          <p:nvPr>
            <p:ph type="body" idx="1"/>
          </p:nvPr>
        </p:nvSpPr>
        <p:spPr>
          <a:xfrm>
            <a:off x="701675" y="4473575"/>
            <a:ext cx="5607000" cy="366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 name="Google Shape;135;g1b61aa4e711_0_192:notes"/>
          <p:cNvSpPr txBox="1">
            <a:spLocks noGrp="1"/>
          </p:cNvSpPr>
          <p:nvPr>
            <p:ph type="sldNum" idx="12"/>
          </p:nvPr>
        </p:nvSpPr>
        <p:spPr>
          <a:xfrm>
            <a:off x="3970338" y="8829675"/>
            <a:ext cx="3038400" cy="46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b61aa4e711_0_185:notes"/>
          <p:cNvSpPr txBox="1">
            <a:spLocks noGrp="1"/>
          </p:cNvSpPr>
          <p:nvPr>
            <p:ph type="body" idx="1"/>
          </p:nvPr>
        </p:nvSpPr>
        <p:spPr>
          <a:xfrm>
            <a:off x="701675" y="4473575"/>
            <a:ext cx="5607000" cy="366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 name="Google Shape;140;g1b61aa4e711_0_185: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1b61aa4e711_0_117: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1b61aa4e711_0_117:notes"/>
          <p:cNvSpPr txBox="1">
            <a:spLocks noGrp="1"/>
          </p:cNvSpPr>
          <p:nvPr>
            <p:ph type="body" idx="1"/>
          </p:nvPr>
        </p:nvSpPr>
        <p:spPr>
          <a:xfrm>
            <a:off x="701675" y="4473575"/>
            <a:ext cx="5607000" cy="366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g1b61aa4e711_0_117:notes"/>
          <p:cNvSpPr txBox="1">
            <a:spLocks noGrp="1"/>
          </p:cNvSpPr>
          <p:nvPr>
            <p:ph type="sldNum" idx="12"/>
          </p:nvPr>
        </p:nvSpPr>
        <p:spPr>
          <a:xfrm>
            <a:off x="3970338" y="8829675"/>
            <a:ext cx="3038400" cy="46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1b61aa4e711_0_128: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1b61aa4e711_0_128:notes"/>
          <p:cNvSpPr txBox="1">
            <a:spLocks noGrp="1"/>
          </p:cNvSpPr>
          <p:nvPr>
            <p:ph type="body" idx="1"/>
          </p:nvPr>
        </p:nvSpPr>
        <p:spPr>
          <a:xfrm>
            <a:off x="701675" y="4473575"/>
            <a:ext cx="5607000" cy="366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 name="Google Shape;154;g1b61aa4e711_0_128:notes"/>
          <p:cNvSpPr txBox="1">
            <a:spLocks noGrp="1"/>
          </p:cNvSpPr>
          <p:nvPr>
            <p:ph type="sldNum" idx="12"/>
          </p:nvPr>
        </p:nvSpPr>
        <p:spPr>
          <a:xfrm>
            <a:off x="3970338" y="8829675"/>
            <a:ext cx="3038400" cy="46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13"/>
        <p:cNvGrpSpPr/>
        <p:nvPr/>
      </p:nvGrpSpPr>
      <p:grpSpPr>
        <a:xfrm>
          <a:off x="0" y="0"/>
          <a:ext cx="0" cy="0"/>
          <a:chOff x="0" y="0"/>
          <a:chExt cx="0" cy="0"/>
        </a:xfrm>
      </p:grpSpPr>
      <p:sp>
        <p:nvSpPr>
          <p:cNvPr id="14" name="Google Shape;14;g1b61aa4e711_0_4"/>
          <p:cNvSpPr/>
          <p:nvPr/>
        </p:nvSpPr>
        <p:spPr>
          <a:xfrm>
            <a:off x="5715000" y="0"/>
            <a:ext cx="96300" cy="68580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5" name="Google Shape;15;g1b61aa4e711_0_4"/>
          <p:cNvSpPr/>
          <p:nvPr/>
        </p:nvSpPr>
        <p:spPr>
          <a:xfrm>
            <a:off x="5811300" y="0"/>
            <a:ext cx="5137500" cy="68580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6" name="Google Shape;16;g1b61aa4e711_0_4"/>
          <p:cNvSpPr txBox="1">
            <a:spLocks noGrp="1"/>
          </p:cNvSpPr>
          <p:nvPr>
            <p:ph type="ctrTitle"/>
          </p:nvPr>
        </p:nvSpPr>
        <p:spPr>
          <a:xfrm>
            <a:off x="459000" y="1871800"/>
            <a:ext cx="11274000" cy="2862300"/>
          </a:xfrm>
          <a:prstGeom prst="rect">
            <a:avLst/>
          </a:prstGeom>
          <a:solidFill>
            <a:srgbClr val="FFFFFF"/>
          </a:solidFill>
        </p:spPr>
        <p:txBody>
          <a:bodyPr spcFirstLastPara="1" wrap="square" lIns="121900" tIns="121900" rIns="121900" bIns="121900" anchor="ctr" anchorCtr="0">
            <a:normAutofit/>
          </a:bodyPr>
          <a:lstStyle>
            <a:lvl1pPr lvl="0" algn="ctr">
              <a:spcBef>
                <a:spcPts val="0"/>
              </a:spcBef>
              <a:spcAft>
                <a:spcPts val="0"/>
              </a:spcAft>
              <a:buSzPts val="9100"/>
              <a:buFont typeface="Playfair Display"/>
              <a:buNone/>
              <a:defRPr sz="9100" b="1">
                <a:latin typeface="Playfair Display"/>
                <a:ea typeface="Playfair Display"/>
                <a:cs typeface="Playfair Display"/>
                <a:sym typeface="Playfair Display"/>
              </a:defRPr>
            </a:lvl1pPr>
            <a:lvl2pPr lvl="1" algn="ctr">
              <a:spcBef>
                <a:spcPts val="0"/>
              </a:spcBef>
              <a:spcAft>
                <a:spcPts val="0"/>
              </a:spcAft>
              <a:buSzPts val="9100"/>
              <a:buFont typeface="Playfair Display"/>
              <a:buNone/>
              <a:defRPr sz="9100" b="1">
                <a:latin typeface="Playfair Display"/>
                <a:ea typeface="Playfair Display"/>
                <a:cs typeface="Playfair Display"/>
                <a:sym typeface="Playfair Display"/>
              </a:defRPr>
            </a:lvl2pPr>
            <a:lvl3pPr lvl="2" algn="ctr">
              <a:spcBef>
                <a:spcPts val="0"/>
              </a:spcBef>
              <a:spcAft>
                <a:spcPts val="0"/>
              </a:spcAft>
              <a:buSzPts val="9100"/>
              <a:buFont typeface="Playfair Display"/>
              <a:buNone/>
              <a:defRPr sz="9100" b="1">
                <a:latin typeface="Playfair Display"/>
                <a:ea typeface="Playfair Display"/>
                <a:cs typeface="Playfair Display"/>
                <a:sym typeface="Playfair Display"/>
              </a:defRPr>
            </a:lvl3pPr>
            <a:lvl4pPr lvl="3" algn="ctr">
              <a:spcBef>
                <a:spcPts val="0"/>
              </a:spcBef>
              <a:spcAft>
                <a:spcPts val="0"/>
              </a:spcAft>
              <a:buSzPts val="9100"/>
              <a:buFont typeface="Playfair Display"/>
              <a:buNone/>
              <a:defRPr sz="9100" b="1">
                <a:latin typeface="Playfair Display"/>
                <a:ea typeface="Playfair Display"/>
                <a:cs typeface="Playfair Display"/>
                <a:sym typeface="Playfair Display"/>
              </a:defRPr>
            </a:lvl4pPr>
            <a:lvl5pPr lvl="4" algn="ctr">
              <a:spcBef>
                <a:spcPts val="0"/>
              </a:spcBef>
              <a:spcAft>
                <a:spcPts val="0"/>
              </a:spcAft>
              <a:buSzPts val="9100"/>
              <a:buFont typeface="Playfair Display"/>
              <a:buNone/>
              <a:defRPr sz="9100" b="1">
                <a:latin typeface="Playfair Display"/>
                <a:ea typeface="Playfair Display"/>
                <a:cs typeface="Playfair Display"/>
                <a:sym typeface="Playfair Display"/>
              </a:defRPr>
            </a:lvl5pPr>
            <a:lvl6pPr lvl="5" algn="ctr">
              <a:spcBef>
                <a:spcPts val="0"/>
              </a:spcBef>
              <a:spcAft>
                <a:spcPts val="0"/>
              </a:spcAft>
              <a:buSzPts val="9100"/>
              <a:buFont typeface="Playfair Display"/>
              <a:buNone/>
              <a:defRPr sz="9100" b="1">
                <a:latin typeface="Playfair Display"/>
                <a:ea typeface="Playfair Display"/>
                <a:cs typeface="Playfair Display"/>
                <a:sym typeface="Playfair Display"/>
              </a:defRPr>
            </a:lvl6pPr>
            <a:lvl7pPr lvl="6" algn="ctr">
              <a:spcBef>
                <a:spcPts val="0"/>
              </a:spcBef>
              <a:spcAft>
                <a:spcPts val="0"/>
              </a:spcAft>
              <a:buSzPts val="9100"/>
              <a:buFont typeface="Playfair Display"/>
              <a:buNone/>
              <a:defRPr sz="9100" b="1">
                <a:latin typeface="Playfair Display"/>
                <a:ea typeface="Playfair Display"/>
                <a:cs typeface="Playfair Display"/>
                <a:sym typeface="Playfair Display"/>
              </a:defRPr>
            </a:lvl7pPr>
            <a:lvl8pPr lvl="7" algn="ctr">
              <a:spcBef>
                <a:spcPts val="0"/>
              </a:spcBef>
              <a:spcAft>
                <a:spcPts val="0"/>
              </a:spcAft>
              <a:buSzPts val="9100"/>
              <a:buFont typeface="Playfair Display"/>
              <a:buNone/>
              <a:defRPr sz="9100" b="1">
                <a:latin typeface="Playfair Display"/>
                <a:ea typeface="Playfair Display"/>
                <a:cs typeface="Playfair Display"/>
                <a:sym typeface="Playfair Display"/>
              </a:defRPr>
            </a:lvl8pPr>
            <a:lvl9pPr lvl="8" algn="ctr">
              <a:spcBef>
                <a:spcPts val="0"/>
              </a:spcBef>
              <a:spcAft>
                <a:spcPts val="0"/>
              </a:spcAft>
              <a:buSzPts val="9100"/>
              <a:buFont typeface="Playfair Display"/>
              <a:buNone/>
              <a:defRPr sz="9100" b="1">
                <a:latin typeface="Playfair Display"/>
                <a:ea typeface="Playfair Display"/>
                <a:cs typeface="Playfair Display"/>
                <a:sym typeface="Playfair Display"/>
              </a:defRPr>
            </a:lvl9pPr>
          </a:lstStyle>
          <a:p>
            <a:endParaRPr/>
          </a:p>
        </p:txBody>
      </p:sp>
      <p:sp>
        <p:nvSpPr>
          <p:cNvPr id="17" name="Google Shape;17;g1b61aa4e711_0_4"/>
          <p:cNvSpPr txBox="1">
            <a:spLocks noGrp="1"/>
          </p:cNvSpPr>
          <p:nvPr>
            <p:ph type="subTitle" idx="1"/>
          </p:nvPr>
        </p:nvSpPr>
        <p:spPr>
          <a:xfrm>
            <a:off x="459000" y="4734200"/>
            <a:ext cx="6546900" cy="770400"/>
          </a:xfrm>
          <a:prstGeom prst="rect">
            <a:avLst/>
          </a:prstGeom>
          <a:solidFill>
            <a:schemeClr val="dk2"/>
          </a:solidFill>
        </p:spPr>
        <p:txBody>
          <a:bodyPr spcFirstLastPara="1" wrap="square" lIns="121900" tIns="121900" rIns="121900" bIns="121900" anchor="ctr" anchorCtr="0">
            <a:normAutofit/>
          </a:bodyPr>
          <a:lstStyle>
            <a:lvl1pPr lvl="0">
              <a:lnSpc>
                <a:spcPct val="100000"/>
              </a:lnSpc>
              <a:spcBef>
                <a:spcPts val="0"/>
              </a:spcBef>
              <a:spcAft>
                <a:spcPts val="0"/>
              </a:spcAft>
              <a:buClr>
                <a:schemeClr val="lt1"/>
              </a:buClr>
              <a:buSzPts val="3200"/>
              <a:buFont typeface="Montserrat"/>
              <a:buNone/>
              <a:defRPr sz="3200" b="1">
                <a:solidFill>
                  <a:schemeClr val="lt1"/>
                </a:solidFill>
                <a:latin typeface="Montserrat"/>
                <a:ea typeface="Montserrat"/>
                <a:cs typeface="Montserrat"/>
                <a:sym typeface="Montserrat"/>
              </a:defRPr>
            </a:lvl1pPr>
            <a:lvl2pPr lvl="1">
              <a:lnSpc>
                <a:spcPct val="100000"/>
              </a:lnSpc>
              <a:spcBef>
                <a:spcPts val="0"/>
              </a:spcBef>
              <a:spcAft>
                <a:spcPts val="0"/>
              </a:spcAft>
              <a:buClr>
                <a:schemeClr val="lt1"/>
              </a:buClr>
              <a:buSzPts val="3200"/>
              <a:buFont typeface="Montserrat"/>
              <a:buNone/>
              <a:defRPr sz="3200" b="1">
                <a:solidFill>
                  <a:schemeClr val="lt1"/>
                </a:solidFill>
                <a:latin typeface="Montserrat"/>
                <a:ea typeface="Montserrat"/>
                <a:cs typeface="Montserrat"/>
                <a:sym typeface="Montserrat"/>
              </a:defRPr>
            </a:lvl2pPr>
            <a:lvl3pPr lvl="2">
              <a:lnSpc>
                <a:spcPct val="100000"/>
              </a:lnSpc>
              <a:spcBef>
                <a:spcPts val="0"/>
              </a:spcBef>
              <a:spcAft>
                <a:spcPts val="0"/>
              </a:spcAft>
              <a:buClr>
                <a:schemeClr val="lt1"/>
              </a:buClr>
              <a:buSzPts val="3200"/>
              <a:buFont typeface="Montserrat"/>
              <a:buNone/>
              <a:defRPr sz="3200" b="1">
                <a:solidFill>
                  <a:schemeClr val="lt1"/>
                </a:solidFill>
                <a:latin typeface="Montserrat"/>
                <a:ea typeface="Montserrat"/>
                <a:cs typeface="Montserrat"/>
                <a:sym typeface="Montserrat"/>
              </a:defRPr>
            </a:lvl3pPr>
            <a:lvl4pPr lvl="3">
              <a:lnSpc>
                <a:spcPct val="100000"/>
              </a:lnSpc>
              <a:spcBef>
                <a:spcPts val="0"/>
              </a:spcBef>
              <a:spcAft>
                <a:spcPts val="0"/>
              </a:spcAft>
              <a:buClr>
                <a:schemeClr val="lt1"/>
              </a:buClr>
              <a:buSzPts val="3200"/>
              <a:buFont typeface="Montserrat"/>
              <a:buNone/>
              <a:defRPr sz="3200" b="1">
                <a:solidFill>
                  <a:schemeClr val="lt1"/>
                </a:solidFill>
                <a:latin typeface="Montserrat"/>
                <a:ea typeface="Montserrat"/>
                <a:cs typeface="Montserrat"/>
                <a:sym typeface="Montserrat"/>
              </a:defRPr>
            </a:lvl4pPr>
            <a:lvl5pPr lvl="4">
              <a:lnSpc>
                <a:spcPct val="100000"/>
              </a:lnSpc>
              <a:spcBef>
                <a:spcPts val="0"/>
              </a:spcBef>
              <a:spcAft>
                <a:spcPts val="0"/>
              </a:spcAft>
              <a:buClr>
                <a:schemeClr val="lt1"/>
              </a:buClr>
              <a:buSzPts val="3200"/>
              <a:buFont typeface="Montserrat"/>
              <a:buNone/>
              <a:defRPr sz="3200" b="1">
                <a:solidFill>
                  <a:schemeClr val="lt1"/>
                </a:solidFill>
                <a:latin typeface="Montserrat"/>
                <a:ea typeface="Montserrat"/>
                <a:cs typeface="Montserrat"/>
                <a:sym typeface="Montserrat"/>
              </a:defRPr>
            </a:lvl5pPr>
            <a:lvl6pPr lvl="5">
              <a:lnSpc>
                <a:spcPct val="100000"/>
              </a:lnSpc>
              <a:spcBef>
                <a:spcPts val="0"/>
              </a:spcBef>
              <a:spcAft>
                <a:spcPts val="0"/>
              </a:spcAft>
              <a:buClr>
                <a:schemeClr val="lt1"/>
              </a:buClr>
              <a:buSzPts val="3200"/>
              <a:buFont typeface="Montserrat"/>
              <a:buNone/>
              <a:defRPr sz="3200" b="1">
                <a:solidFill>
                  <a:schemeClr val="lt1"/>
                </a:solidFill>
                <a:latin typeface="Montserrat"/>
                <a:ea typeface="Montserrat"/>
                <a:cs typeface="Montserrat"/>
                <a:sym typeface="Montserrat"/>
              </a:defRPr>
            </a:lvl6pPr>
            <a:lvl7pPr lvl="6">
              <a:lnSpc>
                <a:spcPct val="100000"/>
              </a:lnSpc>
              <a:spcBef>
                <a:spcPts val="0"/>
              </a:spcBef>
              <a:spcAft>
                <a:spcPts val="0"/>
              </a:spcAft>
              <a:buClr>
                <a:schemeClr val="lt1"/>
              </a:buClr>
              <a:buSzPts val="3200"/>
              <a:buFont typeface="Montserrat"/>
              <a:buNone/>
              <a:defRPr sz="3200" b="1">
                <a:solidFill>
                  <a:schemeClr val="lt1"/>
                </a:solidFill>
                <a:latin typeface="Montserrat"/>
                <a:ea typeface="Montserrat"/>
                <a:cs typeface="Montserrat"/>
                <a:sym typeface="Montserrat"/>
              </a:defRPr>
            </a:lvl7pPr>
            <a:lvl8pPr lvl="7">
              <a:lnSpc>
                <a:spcPct val="100000"/>
              </a:lnSpc>
              <a:spcBef>
                <a:spcPts val="0"/>
              </a:spcBef>
              <a:spcAft>
                <a:spcPts val="0"/>
              </a:spcAft>
              <a:buClr>
                <a:schemeClr val="lt1"/>
              </a:buClr>
              <a:buSzPts val="3200"/>
              <a:buFont typeface="Montserrat"/>
              <a:buNone/>
              <a:defRPr sz="3200" b="1">
                <a:solidFill>
                  <a:schemeClr val="lt1"/>
                </a:solidFill>
                <a:latin typeface="Montserrat"/>
                <a:ea typeface="Montserrat"/>
                <a:cs typeface="Montserrat"/>
                <a:sym typeface="Montserrat"/>
              </a:defRPr>
            </a:lvl8pPr>
            <a:lvl9pPr lvl="8">
              <a:lnSpc>
                <a:spcPct val="100000"/>
              </a:lnSpc>
              <a:spcBef>
                <a:spcPts val="0"/>
              </a:spcBef>
              <a:spcAft>
                <a:spcPts val="0"/>
              </a:spcAft>
              <a:buClr>
                <a:schemeClr val="lt1"/>
              </a:buClr>
              <a:buSzPts val="3200"/>
              <a:buFont typeface="Montserrat"/>
              <a:buNone/>
              <a:defRPr sz="3200" b="1">
                <a:solidFill>
                  <a:schemeClr val="lt1"/>
                </a:solidFill>
                <a:latin typeface="Montserrat"/>
                <a:ea typeface="Montserrat"/>
                <a:cs typeface="Montserrat"/>
                <a:sym typeface="Montserrat"/>
              </a:defRPr>
            </a:lvl9pPr>
          </a:lstStyle>
          <a:p>
            <a:endParaRPr/>
          </a:p>
        </p:txBody>
      </p:sp>
      <p:sp>
        <p:nvSpPr>
          <p:cNvPr id="18" name="Google Shape;18;g1b61aa4e711_0_4"/>
          <p:cNvSpPr txBox="1">
            <a:spLocks noGrp="1"/>
          </p:cNvSpPr>
          <p:nvPr>
            <p:ph type="sldNum" idx="12"/>
          </p:nvPr>
        </p:nvSpPr>
        <p:spPr>
          <a:xfrm>
            <a:off x="11330666" y="6251679"/>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
        <p:cNvGrpSpPr/>
        <p:nvPr/>
      </p:nvGrpSpPr>
      <p:grpSpPr>
        <a:xfrm>
          <a:off x="0" y="0"/>
          <a:ext cx="0" cy="0"/>
          <a:chOff x="0" y="0"/>
          <a:chExt cx="0" cy="0"/>
        </a:xfrm>
      </p:grpSpPr>
      <p:sp>
        <p:nvSpPr>
          <p:cNvPr id="53" name="Google Shape;53;g1b61aa4e711_0_43"/>
          <p:cNvSpPr txBox="1">
            <a:spLocks noGrp="1"/>
          </p:cNvSpPr>
          <p:nvPr>
            <p:ph type="title" hasCustomPrompt="1"/>
          </p:nvPr>
        </p:nvSpPr>
        <p:spPr>
          <a:xfrm>
            <a:off x="415600" y="1333233"/>
            <a:ext cx="11360700" cy="28617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18700"/>
              <a:buFont typeface="Montserrat"/>
              <a:buNone/>
              <a:defRPr sz="18700">
                <a:latin typeface="Montserrat"/>
                <a:ea typeface="Montserrat"/>
                <a:cs typeface="Montserrat"/>
                <a:sym typeface="Montserrat"/>
              </a:defRPr>
            </a:lvl1pPr>
            <a:lvl2pPr lvl="1" algn="ctr">
              <a:spcBef>
                <a:spcPts val="0"/>
              </a:spcBef>
              <a:spcAft>
                <a:spcPts val="0"/>
              </a:spcAft>
              <a:buSzPts val="18700"/>
              <a:buFont typeface="Montserrat"/>
              <a:buNone/>
              <a:defRPr sz="18700">
                <a:latin typeface="Montserrat"/>
                <a:ea typeface="Montserrat"/>
                <a:cs typeface="Montserrat"/>
                <a:sym typeface="Montserrat"/>
              </a:defRPr>
            </a:lvl2pPr>
            <a:lvl3pPr lvl="2" algn="ctr">
              <a:spcBef>
                <a:spcPts val="0"/>
              </a:spcBef>
              <a:spcAft>
                <a:spcPts val="0"/>
              </a:spcAft>
              <a:buSzPts val="18700"/>
              <a:buFont typeface="Montserrat"/>
              <a:buNone/>
              <a:defRPr sz="18700">
                <a:latin typeface="Montserrat"/>
                <a:ea typeface="Montserrat"/>
                <a:cs typeface="Montserrat"/>
                <a:sym typeface="Montserrat"/>
              </a:defRPr>
            </a:lvl3pPr>
            <a:lvl4pPr lvl="3" algn="ctr">
              <a:spcBef>
                <a:spcPts val="0"/>
              </a:spcBef>
              <a:spcAft>
                <a:spcPts val="0"/>
              </a:spcAft>
              <a:buSzPts val="18700"/>
              <a:buFont typeface="Montserrat"/>
              <a:buNone/>
              <a:defRPr sz="18700">
                <a:latin typeface="Montserrat"/>
                <a:ea typeface="Montserrat"/>
                <a:cs typeface="Montserrat"/>
                <a:sym typeface="Montserrat"/>
              </a:defRPr>
            </a:lvl4pPr>
            <a:lvl5pPr lvl="4" algn="ctr">
              <a:spcBef>
                <a:spcPts val="0"/>
              </a:spcBef>
              <a:spcAft>
                <a:spcPts val="0"/>
              </a:spcAft>
              <a:buSzPts val="18700"/>
              <a:buFont typeface="Montserrat"/>
              <a:buNone/>
              <a:defRPr sz="18700">
                <a:latin typeface="Montserrat"/>
                <a:ea typeface="Montserrat"/>
                <a:cs typeface="Montserrat"/>
                <a:sym typeface="Montserrat"/>
              </a:defRPr>
            </a:lvl5pPr>
            <a:lvl6pPr lvl="5" algn="ctr">
              <a:spcBef>
                <a:spcPts val="0"/>
              </a:spcBef>
              <a:spcAft>
                <a:spcPts val="0"/>
              </a:spcAft>
              <a:buSzPts val="18700"/>
              <a:buFont typeface="Montserrat"/>
              <a:buNone/>
              <a:defRPr sz="18700">
                <a:latin typeface="Montserrat"/>
                <a:ea typeface="Montserrat"/>
                <a:cs typeface="Montserrat"/>
                <a:sym typeface="Montserrat"/>
              </a:defRPr>
            </a:lvl6pPr>
            <a:lvl7pPr lvl="6" algn="ctr">
              <a:spcBef>
                <a:spcPts val="0"/>
              </a:spcBef>
              <a:spcAft>
                <a:spcPts val="0"/>
              </a:spcAft>
              <a:buSzPts val="18700"/>
              <a:buFont typeface="Montserrat"/>
              <a:buNone/>
              <a:defRPr sz="18700">
                <a:latin typeface="Montserrat"/>
                <a:ea typeface="Montserrat"/>
                <a:cs typeface="Montserrat"/>
                <a:sym typeface="Montserrat"/>
              </a:defRPr>
            </a:lvl7pPr>
            <a:lvl8pPr lvl="7" algn="ctr">
              <a:spcBef>
                <a:spcPts val="0"/>
              </a:spcBef>
              <a:spcAft>
                <a:spcPts val="0"/>
              </a:spcAft>
              <a:buSzPts val="18700"/>
              <a:buFont typeface="Montserrat"/>
              <a:buNone/>
              <a:defRPr sz="18700">
                <a:latin typeface="Montserrat"/>
                <a:ea typeface="Montserrat"/>
                <a:cs typeface="Montserrat"/>
                <a:sym typeface="Montserrat"/>
              </a:defRPr>
            </a:lvl8pPr>
            <a:lvl9pPr lvl="8" algn="ctr">
              <a:spcBef>
                <a:spcPts val="0"/>
              </a:spcBef>
              <a:spcAft>
                <a:spcPts val="0"/>
              </a:spcAft>
              <a:buSzPts val="18700"/>
              <a:buFont typeface="Montserrat"/>
              <a:buNone/>
              <a:defRPr sz="18700">
                <a:latin typeface="Montserrat"/>
                <a:ea typeface="Montserrat"/>
                <a:cs typeface="Montserrat"/>
                <a:sym typeface="Montserrat"/>
              </a:defRPr>
            </a:lvl9pPr>
          </a:lstStyle>
          <a:p>
            <a:r>
              <a:t>xx%</a:t>
            </a:r>
          </a:p>
        </p:txBody>
      </p:sp>
      <p:sp>
        <p:nvSpPr>
          <p:cNvPr id="54" name="Google Shape;54;g1b61aa4e711_0_43"/>
          <p:cNvSpPr txBox="1">
            <a:spLocks noGrp="1"/>
          </p:cNvSpPr>
          <p:nvPr>
            <p:ph type="body" idx="1"/>
          </p:nvPr>
        </p:nvSpPr>
        <p:spPr>
          <a:xfrm>
            <a:off x="415600" y="4304567"/>
            <a:ext cx="11360700" cy="1734300"/>
          </a:xfrm>
          <a:prstGeom prst="rect">
            <a:avLst/>
          </a:prstGeom>
        </p:spPr>
        <p:txBody>
          <a:bodyPr spcFirstLastPara="1" wrap="square" lIns="121900" tIns="121900" rIns="121900" bIns="121900" anchor="t" anchorCtr="0">
            <a:normAutofit/>
          </a:bodyPr>
          <a:lstStyle>
            <a:lvl1pPr marL="457200" lvl="0" indent="-381000" algn="ctr">
              <a:spcBef>
                <a:spcPts val="0"/>
              </a:spcBef>
              <a:spcAft>
                <a:spcPts val="0"/>
              </a:spcAft>
              <a:buSzPts val="2400"/>
              <a:buChar char="●"/>
              <a:defRPr>
                <a:highlight>
                  <a:schemeClr val="dk1"/>
                </a:highlight>
              </a:defRPr>
            </a:lvl1pPr>
            <a:lvl2pPr marL="914400" lvl="1" indent="-349250" algn="ctr">
              <a:spcBef>
                <a:spcPts val="0"/>
              </a:spcBef>
              <a:spcAft>
                <a:spcPts val="0"/>
              </a:spcAft>
              <a:buSzPts val="1900"/>
              <a:buChar char="○"/>
              <a:defRPr>
                <a:highlight>
                  <a:schemeClr val="dk1"/>
                </a:highlight>
              </a:defRPr>
            </a:lvl2pPr>
            <a:lvl3pPr marL="1371600" lvl="2" indent="-349250" algn="ctr">
              <a:spcBef>
                <a:spcPts val="0"/>
              </a:spcBef>
              <a:spcAft>
                <a:spcPts val="0"/>
              </a:spcAft>
              <a:buSzPts val="1900"/>
              <a:buChar char="■"/>
              <a:defRPr>
                <a:highlight>
                  <a:schemeClr val="dk1"/>
                </a:highlight>
              </a:defRPr>
            </a:lvl3pPr>
            <a:lvl4pPr marL="1828800" lvl="3" indent="-349250" algn="ctr">
              <a:spcBef>
                <a:spcPts val="0"/>
              </a:spcBef>
              <a:spcAft>
                <a:spcPts val="0"/>
              </a:spcAft>
              <a:buSzPts val="1900"/>
              <a:buChar char="●"/>
              <a:defRPr>
                <a:highlight>
                  <a:schemeClr val="dk1"/>
                </a:highlight>
              </a:defRPr>
            </a:lvl4pPr>
            <a:lvl5pPr marL="2286000" lvl="4" indent="-349250" algn="ctr">
              <a:spcBef>
                <a:spcPts val="0"/>
              </a:spcBef>
              <a:spcAft>
                <a:spcPts val="0"/>
              </a:spcAft>
              <a:buSzPts val="1900"/>
              <a:buChar char="○"/>
              <a:defRPr>
                <a:highlight>
                  <a:schemeClr val="dk1"/>
                </a:highlight>
              </a:defRPr>
            </a:lvl5pPr>
            <a:lvl6pPr marL="2743200" lvl="5" indent="-349250" algn="ctr">
              <a:spcBef>
                <a:spcPts val="0"/>
              </a:spcBef>
              <a:spcAft>
                <a:spcPts val="0"/>
              </a:spcAft>
              <a:buSzPts val="1900"/>
              <a:buChar char="■"/>
              <a:defRPr>
                <a:highlight>
                  <a:schemeClr val="dk1"/>
                </a:highlight>
              </a:defRPr>
            </a:lvl6pPr>
            <a:lvl7pPr marL="3200400" lvl="6" indent="-349250" algn="ctr">
              <a:spcBef>
                <a:spcPts val="0"/>
              </a:spcBef>
              <a:spcAft>
                <a:spcPts val="0"/>
              </a:spcAft>
              <a:buSzPts val="1900"/>
              <a:buChar char="●"/>
              <a:defRPr>
                <a:highlight>
                  <a:schemeClr val="dk1"/>
                </a:highlight>
              </a:defRPr>
            </a:lvl7pPr>
            <a:lvl8pPr marL="3657600" lvl="7" indent="-349250" algn="ctr">
              <a:spcBef>
                <a:spcPts val="0"/>
              </a:spcBef>
              <a:spcAft>
                <a:spcPts val="0"/>
              </a:spcAft>
              <a:buSzPts val="1900"/>
              <a:buChar char="○"/>
              <a:defRPr>
                <a:highlight>
                  <a:schemeClr val="dk1"/>
                </a:highlight>
              </a:defRPr>
            </a:lvl8pPr>
            <a:lvl9pPr marL="4114800" lvl="8" indent="-349250" algn="ctr">
              <a:spcBef>
                <a:spcPts val="0"/>
              </a:spcBef>
              <a:spcAft>
                <a:spcPts val="0"/>
              </a:spcAft>
              <a:buSzPts val="1900"/>
              <a:buChar char="■"/>
              <a:defRPr>
                <a:highlight>
                  <a:schemeClr val="dk1"/>
                </a:highlight>
              </a:defRPr>
            </a:lvl9pPr>
          </a:lstStyle>
          <a:p>
            <a:endParaRPr/>
          </a:p>
        </p:txBody>
      </p:sp>
      <p:sp>
        <p:nvSpPr>
          <p:cNvPr id="55" name="Google Shape;55;g1b61aa4e711_0_43"/>
          <p:cNvSpPr txBox="1">
            <a:spLocks noGrp="1"/>
          </p:cNvSpPr>
          <p:nvPr>
            <p:ph type="sldNum" idx="12"/>
          </p:nvPr>
        </p:nvSpPr>
        <p:spPr>
          <a:xfrm>
            <a:off x="11330666" y="6251679"/>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g1b61aa4e711_0_47"/>
          <p:cNvSpPr txBox="1">
            <a:spLocks noGrp="1"/>
          </p:cNvSpPr>
          <p:nvPr>
            <p:ph type="sldNum" idx="12"/>
          </p:nvPr>
        </p:nvSpPr>
        <p:spPr>
          <a:xfrm>
            <a:off x="11330666" y="6251679"/>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8"/>
        <p:cNvGrpSpPr/>
        <p:nvPr/>
      </p:nvGrpSpPr>
      <p:grpSpPr>
        <a:xfrm>
          <a:off x="0" y="0"/>
          <a:ext cx="0" cy="0"/>
          <a:chOff x="0" y="0"/>
          <a:chExt cx="0" cy="0"/>
        </a:xfrm>
      </p:grpSpPr>
      <p:sp>
        <p:nvSpPr>
          <p:cNvPr id="59" name="Google Shape;59;g1b61aa4e711_0_49"/>
          <p:cNvSpPr txBox="1">
            <a:spLocks noGrp="1"/>
          </p:cNvSpPr>
          <p:nvPr>
            <p:ph type="title"/>
          </p:nvPr>
        </p:nvSpPr>
        <p:spPr>
          <a:xfrm>
            <a:off x="646111" y="452718"/>
            <a:ext cx="9404700" cy="14004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Clr>
                <a:schemeClr val="lt2"/>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0" name="Google Shape;60;g1b61aa4e711_0_49"/>
          <p:cNvSpPr txBox="1">
            <a:spLocks noGrp="1"/>
          </p:cNvSpPr>
          <p:nvPr>
            <p:ph type="body" idx="1"/>
          </p:nvPr>
        </p:nvSpPr>
        <p:spPr>
          <a:xfrm>
            <a:off x="1103312" y="2052918"/>
            <a:ext cx="8946600" cy="4195500"/>
          </a:xfrm>
          <a:prstGeom prst="rect">
            <a:avLst/>
          </a:prstGeom>
          <a:noFill/>
          <a:ln>
            <a:noFill/>
          </a:ln>
        </p:spPr>
        <p:txBody>
          <a:bodyPr spcFirstLastPara="1" wrap="square" lIns="91425" tIns="45700" rIns="91425" bIns="45700" anchor="t" anchorCtr="0">
            <a:normAutofit/>
          </a:bodyPr>
          <a:lstStyle>
            <a:lvl1pPr marL="457200" lvl="0" indent="-320040" algn="l" rtl="0">
              <a:lnSpc>
                <a:spcPct val="100000"/>
              </a:lnSpc>
              <a:spcBef>
                <a:spcPts val="1000"/>
              </a:spcBef>
              <a:spcAft>
                <a:spcPts val="0"/>
              </a:spcAft>
              <a:buSzPts val="1440"/>
              <a:buChar char="►"/>
              <a:defRPr/>
            </a:lvl1pPr>
            <a:lvl2pPr marL="914400" lvl="1" indent="-320040" algn="l" rtl="0">
              <a:lnSpc>
                <a:spcPct val="100000"/>
              </a:lnSpc>
              <a:spcBef>
                <a:spcPts val="1000"/>
              </a:spcBef>
              <a:spcAft>
                <a:spcPts val="0"/>
              </a:spcAft>
              <a:buSzPts val="1440"/>
              <a:buChar char="►"/>
              <a:defRPr/>
            </a:lvl2pPr>
            <a:lvl3pPr marL="1371600" lvl="2" indent="-320039" algn="l" rtl="0">
              <a:lnSpc>
                <a:spcPct val="100000"/>
              </a:lnSpc>
              <a:spcBef>
                <a:spcPts val="1000"/>
              </a:spcBef>
              <a:spcAft>
                <a:spcPts val="0"/>
              </a:spcAft>
              <a:buSzPts val="1440"/>
              <a:buChar char="►"/>
              <a:defRPr/>
            </a:lvl3pPr>
            <a:lvl4pPr marL="1828800" lvl="3" indent="-320039" algn="l" rtl="0">
              <a:lnSpc>
                <a:spcPct val="100000"/>
              </a:lnSpc>
              <a:spcBef>
                <a:spcPts val="1000"/>
              </a:spcBef>
              <a:spcAft>
                <a:spcPts val="0"/>
              </a:spcAft>
              <a:buSzPts val="1440"/>
              <a:buChar char="►"/>
              <a:defRPr/>
            </a:lvl4pPr>
            <a:lvl5pPr marL="2286000" lvl="4" indent="-320039" algn="l" rtl="0">
              <a:lnSpc>
                <a:spcPct val="100000"/>
              </a:lnSpc>
              <a:spcBef>
                <a:spcPts val="1000"/>
              </a:spcBef>
              <a:spcAft>
                <a:spcPts val="0"/>
              </a:spcAft>
              <a:buSzPts val="1440"/>
              <a:buChar char="►"/>
              <a:defRPr/>
            </a:lvl5pPr>
            <a:lvl6pPr marL="2743200" lvl="5" indent="-320039" algn="l" rtl="0">
              <a:lnSpc>
                <a:spcPct val="100000"/>
              </a:lnSpc>
              <a:spcBef>
                <a:spcPts val="1000"/>
              </a:spcBef>
              <a:spcAft>
                <a:spcPts val="0"/>
              </a:spcAft>
              <a:buSzPts val="1440"/>
              <a:buChar char="►"/>
              <a:defRPr/>
            </a:lvl6pPr>
            <a:lvl7pPr marL="3200400" lvl="6" indent="-320039" algn="l" rtl="0">
              <a:lnSpc>
                <a:spcPct val="100000"/>
              </a:lnSpc>
              <a:spcBef>
                <a:spcPts val="1000"/>
              </a:spcBef>
              <a:spcAft>
                <a:spcPts val="0"/>
              </a:spcAft>
              <a:buSzPts val="1440"/>
              <a:buChar char="►"/>
              <a:defRPr/>
            </a:lvl7pPr>
            <a:lvl8pPr marL="3657600" lvl="7" indent="-320040" algn="l" rtl="0">
              <a:lnSpc>
                <a:spcPct val="100000"/>
              </a:lnSpc>
              <a:spcBef>
                <a:spcPts val="1000"/>
              </a:spcBef>
              <a:spcAft>
                <a:spcPts val="0"/>
              </a:spcAft>
              <a:buSzPts val="1440"/>
              <a:buChar char="►"/>
              <a:defRPr/>
            </a:lvl8pPr>
            <a:lvl9pPr marL="4114800" lvl="8" indent="-320040" algn="l" rtl="0">
              <a:lnSpc>
                <a:spcPct val="100000"/>
              </a:lnSpc>
              <a:spcBef>
                <a:spcPts val="1000"/>
              </a:spcBef>
              <a:spcAft>
                <a:spcPts val="0"/>
              </a:spcAft>
              <a:buSzPts val="1440"/>
              <a:buChar char="►"/>
              <a:defRPr/>
            </a:lvl9pPr>
          </a:lstStyle>
          <a:p>
            <a:endParaRPr/>
          </a:p>
        </p:txBody>
      </p:sp>
      <p:sp>
        <p:nvSpPr>
          <p:cNvPr id="61" name="Google Shape;61;g1b61aa4e711_0_49"/>
          <p:cNvSpPr txBox="1">
            <a:spLocks noGrp="1"/>
          </p:cNvSpPr>
          <p:nvPr>
            <p:ph type="dt" idx="10"/>
          </p:nvPr>
        </p:nvSpPr>
        <p:spPr>
          <a:xfrm rot="5400000">
            <a:off x="10155638" y="1790701"/>
            <a:ext cx="990600" cy="3048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2" name="Google Shape;62;g1b61aa4e711_0_49"/>
          <p:cNvSpPr txBox="1">
            <a:spLocks noGrp="1"/>
          </p:cNvSpPr>
          <p:nvPr>
            <p:ph type="ftr" idx="11"/>
          </p:nvPr>
        </p:nvSpPr>
        <p:spPr>
          <a:xfrm rot="5400000">
            <a:off x="8951571" y="3225300"/>
            <a:ext cx="3859800" cy="304800"/>
          </a:xfrm>
          <a:prstGeom prst="rect">
            <a:avLst/>
          </a:prstGeom>
          <a:noFill/>
          <a:ln>
            <a:noFill/>
          </a:ln>
        </p:spPr>
        <p:txBody>
          <a:bodyPr spcFirstLastPara="1" wrap="square" lIns="91425" tIns="45700" rIns="91425" bIns="45700" anchor="b"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3" name="Google Shape;63;g1b61aa4e711_0_49"/>
          <p:cNvSpPr txBox="1">
            <a:spLocks noGrp="1"/>
          </p:cNvSpPr>
          <p:nvPr>
            <p:ph type="sldNum" idx="12"/>
          </p:nvPr>
        </p:nvSpPr>
        <p:spPr>
          <a:xfrm>
            <a:off x="10352540" y="295729"/>
            <a:ext cx="838200" cy="7677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4"/>
        <p:cNvGrpSpPr/>
        <p:nvPr/>
      </p:nvGrpSpPr>
      <p:grpSpPr>
        <a:xfrm>
          <a:off x="0" y="0"/>
          <a:ext cx="0" cy="0"/>
          <a:chOff x="0" y="0"/>
          <a:chExt cx="0" cy="0"/>
        </a:xfrm>
      </p:grpSpPr>
      <p:sp>
        <p:nvSpPr>
          <p:cNvPr id="65" name="Google Shape;65;g1b61aa4e711_0_55"/>
          <p:cNvSpPr txBox="1">
            <a:spLocks noGrp="1"/>
          </p:cNvSpPr>
          <p:nvPr>
            <p:ph type="title"/>
          </p:nvPr>
        </p:nvSpPr>
        <p:spPr>
          <a:xfrm>
            <a:off x="1153907" y="1854192"/>
            <a:ext cx="5092800" cy="1574700"/>
          </a:xfrm>
          <a:prstGeom prst="rect">
            <a:avLst/>
          </a:prstGeom>
          <a:noFill/>
          <a:ln>
            <a:noFill/>
          </a:ln>
        </p:spPr>
        <p:txBody>
          <a:bodyPr spcFirstLastPara="1" wrap="square" lIns="91425" tIns="45700" rIns="91425" bIns="45700" anchor="b" anchorCtr="0">
            <a:normAutofit/>
          </a:bodyPr>
          <a:lstStyle>
            <a:lvl1pPr lvl="0" algn="l" rtl="0">
              <a:lnSpc>
                <a:spcPct val="100000"/>
              </a:lnSpc>
              <a:spcBef>
                <a:spcPts val="0"/>
              </a:spcBef>
              <a:spcAft>
                <a:spcPts val="0"/>
              </a:spcAft>
              <a:buClr>
                <a:schemeClr val="lt2"/>
              </a:buClr>
              <a:buSzPts val="3600"/>
              <a:buFont typeface="Century Gothic"/>
              <a:buNone/>
              <a:defRPr sz="3600" b="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6" name="Google Shape;66;g1b61aa4e711_0_55"/>
          <p:cNvSpPr>
            <a:spLocks noGrp="1"/>
          </p:cNvSpPr>
          <p:nvPr>
            <p:ph type="pic" idx="2"/>
          </p:nvPr>
        </p:nvSpPr>
        <p:spPr>
          <a:xfrm>
            <a:off x="6949546" y="1143000"/>
            <a:ext cx="3200400" cy="4572000"/>
          </a:xfrm>
          <a:prstGeom prst="roundRect">
            <a:avLst>
              <a:gd name="adj" fmla="val 1858"/>
            </a:avLst>
          </a:prstGeom>
          <a:noFill/>
          <a:ln>
            <a:noFill/>
          </a:ln>
          <a:effectLst>
            <a:outerShdw blurRad="50800" dist="50800" dir="5400000" algn="tl" rotWithShape="0">
              <a:srgbClr val="000000">
                <a:alpha val="41570"/>
              </a:srgbClr>
            </a:outerShdw>
          </a:effectLst>
        </p:spPr>
      </p:sp>
      <p:sp>
        <p:nvSpPr>
          <p:cNvPr id="67" name="Google Shape;67;g1b61aa4e711_0_55"/>
          <p:cNvSpPr txBox="1">
            <a:spLocks noGrp="1"/>
          </p:cNvSpPr>
          <p:nvPr>
            <p:ph type="body" idx="1"/>
          </p:nvPr>
        </p:nvSpPr>
        <p:spPr>
          <a:xfrm>
            <a:off x="1154954" y="3657600"/>
            <a:ext cx="5085000" cy="1371600"/>
          </a:xfrm>
          <a:prstGeom prst="rect">
            <a:avLst/>
          </a:prstGeom>
          <a:noFill/>
          <a:ln>
            <a:noFill/>
          </a:ln>
        </p:spPr>
        <p:txBody>
          <a:bodyPr spcFirstLastPara="1" wrap="square" lIns="91425" tIns="45700" rIns="91425" bIns="45700" anchor="t" anchorCtr="0">
            <a:normAutofit/>
          </a:bodyPr>
          <a:lstStyle>
            <a:lvl1pPr marL="457200" lvl="0" indent="-228600" algn="l" rtl="0">
              <a:lnSpc>
                <a:spcPct val="100000"/>
              </a:lnSpc>
              <a:spcBef>
                <a:spcPts val="1000"/>
              </a:spcBef>
              <a:spcAft>
                <a:spcPts val="0"/>
              </a:spcAft>
              <a:buSzPts val="1120"/>
              <a:buNone/>
              <a:defRPr sz="1400"/>
            </a:lvl1pPr>
            <a:lvl2pPr marL="914400" lvl="1" indent="-228600" algn="l" rtl="0">
              <a:lnSpc>
                <a:spcPct val="100000"/>
              </a:lnSpc>
              <a:spcBef>
                <a:spcPts val="1000"/>
              </a:spcBef>
              <a:spcAft>
                <a:spcPts val="0"/>
              </a:spcAft>
              <a:buSzPts val="960"/>
              <a:buNone/>
              <a:defRPr sz="1200"/>
            </a:lvl2pPr>
            <a:lvl3pPr marL="1371600" lvl="2" indent="-228600" algn="l" rtl="0">
              <a:lnSpc>
                <a:spcPct val="100000"/>
              </a:lnSpc>
              <a:spcBef>
                <a:spcPts val="1000"/>
              </a:spcBef>
              <a:spcAft>
                <a:spcPts val="0"/>
              </a:spcAft>
              <a:buSzPts val="800"/>
              <a:buNone/>
              <a:defRPr sz="1000"/>
            </a:lvl3pPr>
            <a:lvl4pPr marL="1828800" lvl="3" indent="-228600" algn="l" rtl="0">
              <a:lnSpc>
                <a:spcPct val="100000"/>
              </a:lnSpc>
              <a:spcBef>
                <a:spcPts val="1000"/>
              </a:spcBef>
              <a:spcAft>
                <a:spcPts val="0"/>
              </a:spcAft>
              <a:buSzPts val="720"/>
              <a:buNone/>
              <a:defRPr sz="900"/>
            </a:lvl4pPr>
            <a:lvl5pPr marL="2286000" lvl="4" indent="-228600" algn="l" rtl="0">
              <a:lnSpc>
                <a:spcPct val="100000"/>
              </a:lnSpc>
              <a:spcBef>
                <a:spcPts val="1000"/>
              </a:spcBef>
              <a:spcAft>
                <a:spcPts val="0"/>
              </a:spcAft>
              <a:buSzPts val="720"/>
              <a:buNone/>
              <a:defRPr sz="900"/>
            </a:lvl5pPr>
            <a:lvl6pPr marL="2743200" lvl="5" indent="-228600" algn="l" rtl="0">
              <a:lnSpc>
                <a:spcPct val="100000"/>
              </a:lnSpc>
              <a:spcBef>
                <a:spcPts val="1000"/>
              </a:spcBef>
              <a:spcAft>
                <a:spcPts val="0"/>
              </a:spcAft>
              <a:buSzPts val="720"/>
              <a:buNone/>
              <a:defRPr sz="900"/>
            </a:lvl6pPr>
            <a:lvl7pPr marL="3200400" lvl="6" indent="-228600" algn="l" rtl="0">
              <a:lnSpc>
                <a:spcPct val="100000"/>
              </a:lnSpc>
              <a:spcBef>
                <a:spcPts val="1000"/>
              </a:spcBef>
              <a:spcAft>
                <a:spcPts val="0"/>
              </a:spcAft>
              <a:buSzPts val="720"/>
              <a:buNone/>
              <a:defRPr sz="900"/>
            </a:lvl7pPr>
            <a:lvl8pPr marL="3657600" lvl="7" indent="-228600" algn="l" rtl="0">
              <a:lnSpc>
                <a:spcPct val="100000"/>
              </a:lnSpc>
              <a:spcBef>
                <a:spcPts val="1000"/>
              </a:spcBef>
              <a:spcAft>
                <a:spcPts val="0"/>
              </a:spcAft>
              <a:buSzPts val="720"/>
              <a:buNone/>
              <a:defRPr sz="900"/>
            </a:lvl8pPr>
            <a:lvl9pPr marL="4114800" lvl="8" indent="-228600" algn="l" rtl="0">
              <a:lnSpc>
                <a:spcPct val="100000"/>
              </a:lnSpc>
              <a:spcBef>
                <a:spcPts val="1000"/>
              </a:spcBef>
              <a:spcAft>
                <a:spcPts val="0"/>
              </a:spcAft>
              <a:buSzPts val="720"/>
              <a:buNone/>
              <a:defRPr sz="900"/>
            </a:lvl9pPr>
          </a:lstStyle>
          <a:p>
            <a:endParaRPr/>
          </a:p>
        </p:txBody>
      </p:sp>
      <p:sp>
        <p:nvSpPr>
          <p:cNvPr id="68" name="Google Shape;68;g1b61aa4e711_0_55"/>
          <p:cNvSpPr txBox="1">
            <a:spLocks noGrp="1"/>
          </p:cNvSpPr>
          <p:nvPr>
            <p:ph type="dt" idx="10"/>
          </p:nvPr>
        </p:nvSpPr>
        <p:spPr>
          <a:xfrm rot="5400000">
            <a:off x="10155638" y="1790701"/>
            <a:ext cx="990600" cy="3048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9" name="Google Shape;69;g1b61aa4e711_0_55"/>
          <p:cNvSpPr txBox="1">
            <a:spLocks noGrp="1"/>
          </p:cNvSpPr>
          <p:nvPr>
            <p:ph type="ftr" idx="11"/>
          </p:nvPr>
        </p:nvSpPr>
        <p:spPr>
          <a:xfrm rot="5400000">
            <a:off x="8951571" y="3225300"/>
            <a:ext cx="3859800" cy="304800"/>
          </a:xfrm>
          <a:prstGeom prst="rect">
            <a:avLst/>
          </a:prstGeom>
          <a:noFill/>
          <a:ln>
            <a:noFill/>
          </a:ln>
        </p:spPr>
        <p:txBody>
          <a:bodyPr spcFirstLastPara="1" wrap="square" lIns="91425" tIns="45700" rIns="91425" bIns="45700" anchor="b"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0" name="Google Shape;70;g1b61aa4e711_0_55"/>
          <p:cNvSpPr txBox="1">
            <a:spLocks noGrp="1"/>
          </p:cNvSpPr>
          <p:nvPr>
            <p:ph type="sldNum" idx="12"/>
          </p:nvPr>
        </p:nvSpPr>
        <p:spPr>
          <a:xfrm>
            <a:off x="10352540" y="295729"/>
            <a:ext cx="838200" cy="7677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1"/>
        <p:cNvGrpSpPr/>
        <p:nvPr/>
      </p:nvGrpSpPr>
      <p:grpSpPr>
        <a:xfrm>
          <a:off x="0" y="0"/>
          <a:ext cx="0" cy="0"/>
          <a:chOff x="0" y="0"/>
          <a:chExt cx="0" cy="0"/>
        </a:xfrm>
      </p:grpSpPr>
      <p:sp>
        <p:nvSpPr>
          <p:cNvPr id="72" name="Google Shape;72;g1b61aa4e711_0_62"/>
          <p:cNvSpPr txBox="1">
            <a:spLocks noGrp="1"/>
          </p:cNvSpPr>
          <p:nvPr>
            <p:ph type="title"/>
          </p:nvPr>
        </p:nvSpPr>
        <p:spPr>
          <a:xfrm>
            <a:off x="1154953" y="1447800"/>
            <a:ext cx="3401100" cy="1447800"/>
          </a:xfrm>
          <a:prstGeom prst="rect">
            <a:avLst/>
          </a:prstGeom>
          <a:noFill/>
          <a:ln>
            <a:noFill/>
          </a:ln>
        </p:spPr>
        <p:txBody>
          <a:bodyPr spcFirstLastPara="1" wrap="square" lIns="91425" tIns="45700" rIns="91425" bIns="45700" anchor="b" anchorCtr="0">
            <a:noAutofit/>
          </a:bodyPr>
          <a:lstStyle>
            <a:lvl1pPr lvl="0" algn="l" rtl="0">
              <a:lnSpc>
                <a:spcPct val="100000"/>
              </a:lnSpc>
              <a:spcBef>
                <a:spcPts val="0"/>
              </a:spcBef>
              <a:spcAft>
                <a:spcPts val="0"/>
              </a:spcAft>
              <a:buClr>
                <a:schemeClr val="lt2"/>
              </a:buClr>
              <a:buSzPts val="2400"/>
              <a:buFont typeface="Century Gothic"/>
              <a:buNone/>
              <a:defRPr sz="2400" b="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3" name="Google Shape;73;g1b61aa4e711_0_62"/>
          <p:cNvSpPr txBox="1">
            <a:spLocks noGrp="1"/>
          </p:cNvSpPr>
          <p:nvPr>
            <p:ph type="body" idx="1"/>
          </p:nvPr>
        </p:nvSpPr>
        <p:spPr>
          <a:xfrm>
            <a:off x="4784616" y="1447800"/>
            <a:ext cx="5196000" cy="4572000"/>
          </a:xfrm>
          <a:prstGeom prst="rect">
            <a:avLst/>
          </a:prstGeom>
          <a:noFill/>
          <a:ln>
            <a:noFill/>
          </a:ln>
        </p:spPr>
        <p:txBody>
          <a:bodyPr spcFirstLastPara="1" wrap="square" lIns="91425" tIns="45700" rIns="91425" bIns="45700" anchor="ctr" anchorCtr="0">
            <a:normAutofit/>
          </a:bodyPr>
          <a:lstStyle>
            <a:lvl1pPr marL="457200" lvl="0" indent="-330200" algn="l" rtl="0">
              <a:lnSpc>
                <a:spcPct val="100000"/>
              </a:lnSpc>
              <a:spcBef>
                <a:spcPts val="1000"/>
              </a:spcBef>
              <a:spcAft>
                <a:spcPts val="0"/>
              </a:spcAft>
              <a:buSzPts val="1600"/>
              <a:buChar char="►"/>
              <a:defRPr sz="2000"/>
            </a:lvl1pPr>
            <a:lvl2pPr marL="914400" lvl="1" indent="-320040" algn="l" rtl="0">
              <a:lnSpc>
                <a:spcPct val="100000"/>
              </a:lnSpc>
              <a:spcBef>
                <a:spcPts val="1000"/>
              </a:spcBef>
              <a:spcAft>
                <a:spcPts val="0"/>
              </a:spcAft>
              <a:buSzPts val="1440"/>
              <a:buChar char="►"/>
              <a:defRPr sz="1800"/>
            </a:lvl2pPr>
            <a:lvl3pPr marL="1371600" lvl="2" indent="-309880" algn="l" rtl="0">
              <a:lnSpc>
                <a:spcPct val="100000"/>
              </a:lnSpc>
              <a:spcBef>
                <a:spcPts val="1000"/>
              </a:spcBef>
              <a:spcAft>
                <a:spcPts val="0"/>
              </a:spcAft>
              <a:buSzPts val="1280"/>
              <a:buChar char="►"/>
              <a:defRPr sz="1600"/>
            </a:lvl3pPr>
            <a:lvl4pPr marL="1828800" lvl="3" indent="-299719" algn="l" rtl="0">
              <a:lnSpc>
                <a:spcPct val="100000"/>
              </a:lnSpc>
              <a:spcBef>
                <a:spcPts val="1000"/>
              </a:spcBef>
              <a:spcAft>
                <a:spcPts val="0"/>
              </a:spcAft>
              <a:buSzPts val="1120"/>
              <a:buChar char="►"/>
              <a:defRPr sz="1400"/>
            </a:lvl4pPr>
            <a:lvl5pPr marL="2286000" lvl="4" indent="-299720" algn="l" rtl="0">
              <a:lnSpc>
                <a:spcPct val="100000"/>
              </a:lnSpc>
              <a:spcBef>
                <a:spcPts val="1000"/>
              </a:spcBef>
              <a:spcAft>
                <a:spcPts val="0"/>
              </a:spcAft>
              <a:buSzPts val="1120"/>
              <a:buChar char="►"/>
              <a:defRPr sz="1400"/>
            </a:lvl5pPr>
            <a:lvl6pPr marL="2743200" lvl="5" indent="-299720" algn="l" rtl="0">
              <a:lnSpc>
                <a:spcPct val="100000"/>
              </a:lnSpc>
              <a:spcBef>
                <a:spcPts val="1000"/>
              </a:spcBef>
              <a:spcAft>
                <a:spcPts val="0"/>
              </a:spcAft>
              <a:buSzPts val="1120"/>
              <a:buChar char="►"/>
              <a:defRPr sz="1400"/>
            </a:lvl6pPr>
            <a:lvl7pPr marL="3200400" lvl="6" indent="-299720" algn="l" rtl="0">
              <a:lnSpc>
                <a:spcPct val="100000"/>
              </a:lnSpc>
              <a:spcBef>
                <a:spcPts val="1000"/>
              </a:spcBef>
              <a:spcAft>
                <a:spcPts val="0"/>
              </a:spcAft>
              <a:buSzPts val="1120"/>
              <a:buChar char="►"/>
              <a:defRPr sz="1400"/>
            </a:lvl7pPr>
            <a:lvl8pPr marL="3657600" lvl="7" indent="-299720" algn="l" rtl="0">
              <a:lnSpc>
                <a:spcPct val="100000"/>
              </a:lnSpc>
              <a:spcBef>
                <a:spcPts val="1000"/>
              </a:spcBef>
              <a:spcAft>
                <a:spcPts val="0"/>
              </a:spcAft>
              <a:buSzPts val="1120"/>
              <a:buChar char="►"/>
              <a:defRPr sz="1400"/>
            </a:lvl8pPr>
            <a:lvl9pPr marL="4114800" lvl="8" indent="-299720" algn="l" rtl="0">
              <a:lnSpc>
                <a:spcPct val="100000"/>
              </a:lnSpc>
              <a:spcBef>
                <a:spcPts val="1000"/>
              </a:spcBef>
              <a:spcAft>
                <a:spcPts val="0"/>
              </a:spcAft>
              <a:buSzPts val="1120"/>
              <a:buChar char="►"/>
              <a:defRPr sz="1400"/>
            </a:lvl9pPr>
          </a:lstStyle>
          <a:p>
            <a:endParaRPr/>
          </a:p>
        </p:txBody>
      </p:sp>
      <p:sp>
        <p:nvSpPr>
          <p:cNvPr id="74" name="Google Shape;74;g1b61aa4e711_0_62"/>
          <p:cNvSpPr txBox="1">
            <a:spLocks noGrp="1"/>
          </p:cNvSpPr>
          <p:nvPr>
            <p:ph type="body" idx="2"/>
          </p:nvPr>
        </p:nvSpPr>
        <p:spPr>
          <a:xfrm>
            <a:off x="1154953" y="3129280"/>
            <a:ext cx="3401100" cy="2895600"/>
          </a:xfrm>
          <a:prstGeom prst="rect">
            <a:avLst/>
          </a:prstGeom>
          <a:noFill/>
          <a:ln>
            <a:noFill/>
          </a:ln>
        </p:spPr>
        <p:txBody>
          <a:bodyPr spcFirstLastPara="1" wrap="square" lIns="91425" tIns="45700" rIns="91425" bIns="45700" anchor="t" anchorCtr="0">
            <a:normAutofit/>
          </a:bodyPr>
          <a:lstStyle>
            <a:lvl1pPr marL="457200" lvl="0" indent="-228600" algn="l" rtl="0">
              <a:lnSpc>
                <a:spcPct val="100000"/>
              </a:lnSpc>
              <a:spcBef>
                <a:spcPts val="1000"/>
              </a:spcBef>
              <a:spcAft>
                <a:spcPts val="0"/>
              </a:spcAft>
              <a:buSzPts val="1120"/>
              <a:buNone/>
              <a:defRPr sz="1400"/>
            </a:lvl1pPr>
            <a:lvl2pPr marL="914400" lvl="1" indent="-228600" algn="l" rtl="0">
              <a:lnSpc>
                <a:spcPct val="100000"/>
              </a:lnSpc>
              <a:spcBef>
                <a:spcPts val="1000"/>
              </a:spcBef>
              <a:spcAft>
                <a:spcPts val="0"/>
              </a:spcAft>
              <a:buSzPts val="960"/>
              <a:buNone/>
              <a:defRPr sz="1200"/>
            </a:lvl2pPr>
            <a:lvl3pPr marL="1371600" lvl="2" indent="-228600" algn="l" rtl="0">
              <a:lnSpc>
                <a:spcPct val="100000"/>
              </a:lnSpc>
              <a:spcBef>
                <a:spcPts val="1000"/>
              </a:spcBef>
              <a:spcAft>
                <a:spcPts val="0"/>
              </a:spcAft>
              <a:buSzPts val="800"/>
              <a:buNone/>
              <a:defRPr sz="1000"/>
            </a:lvl3pPr>
            <a:lvl4pPr marL="1828800" lvl="3" indent="-228600" algn="l" rtl="0">
              <a:lnSpc>
                <a:spcPct val="100000"/>
              </a:lnSpc>
              <a:spcBef>
                <a:spcPts val="1000"/>
              </a:spcBef>
              <a:spcAft>
                <a:spcPts val="0"/>
              </a:spcAft>
              <a:buSzPts val="720"/>
              <a:buNone/>
              <a:defRPr sz="900"/>
            </a:lvl4pPr>
            <a:lvl5pPr marL="2286000" lvl="4" indent="-228600" algn="l" rtl="0">
              <a:lnSpc>
                <a:spcPct val="100000"/>
              </a:lnSpc>
              <a:spcBef>
                <a:spcPts val="1000"/>
              </a:spcBef>
              <a:spcAft>
                <a:spcPts val="0"/>
              </a:spcAft>
              <a:buSzPts val="720"/>
              <a:buNone/>
              <a:defRPr sz="900"/>
            </a:lvl5pPr>
            <a:lvl6pPr marL="2743200" lvl="5" indent="-228600" algn="l" rtl="0">
              <a:lnSpc>
                <a:spcPct val="100000"/>
              </a:lnSpc>
              <a:spcBef>
                <a:spcPts val="1000"/>
              </a:spcBef>
              <a:spcAft>
                <a:spcPts val="0"/>
              </a:spcAft>
              <a:buSzPts val="720"/>
              <a:buNone/>
              <a:defRPr sz="900"/>
            </a:lvl6pPr>
            <a:lvl7pPr marL="3200400" lvl="6" indent="-228600" algn="l" rtl="0">
              <a:lnSpc>
                <a:spcPct val="100000"/>
              </a:lnSpc>
              <a:spcBef>
                <a:spcPts val="1000"/>
              </a:spcBef>
              <a:spcAft>
                <a:spcPts val="0"/>
              </a:spcAft>
              <a:buSzPts val="720"/>
              <a:buNone/>
              <a:defRPr sz="900"/>
            </a:lvl7pPr>
            <a:lvl8pPr marL="3657600" lvl="7" indent="-228600" algn="l" rtl="0">
              <a:lnSpc>
                <a:spcPct val="100000"/>
              </a:lnSpc>
              <a:spcBef>
                <a:spcPts val="1000"/>
              </a:spcBef>
              <a:spcAft>
                <a:spcPts val="0"/>
              </a:spcAft>
              <a:buSzPts val="720"/>
              <a:buNone/>
              <a:defRPr sz="900"/>
            </a:lvl8pPr>
            <a:lvl9pPr marL="4114800" lvl="8" indent="-228600" algn="l" rtl="0">
              <a:lnSpc>
                <a:spcPct val="100000"/>
              </a:lnSpc>
              <a:spcBef>
                <a:spcPts val="1000"/>
              </a:spcBef>
              <a:spcAft>
                <a:spcPts val="0"/>
              </a:spcAft>
              <a:buSzPts val="720"/>
              <a:buNone/>
              <a:defRPr sz="900"/>
            </a:lvl9pPr>
          </a:lstStyle>
          <a:p>
            <a:endParaRPr/>
          </a:p>
        </p:txBody>
      </p:sp>
      <p:sp>
        <p:nvSpPr>
          <p:cNvPr id="75" name="Google Shape;75;g1b61aa4e711_0_62"/>
          <p:cNvSpPr txBox="1">
            <a:spLocks noGrp="1"/>
          </p:cNvSpPr>
          <p:nvPr>
            <p:ph type="dt" idx="10"/>
          </p:nvPr>
        </p:nvSpPr>
        <p:spPr>
          <a:xfrm rot="5400000">
            <a:off x="10155638" y="1790701"/>
            <a:ext cx="990600" cy="3048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6" name="Google Shape;76;g1b61aa4e711_0_62"/>
          <p:cNvSpPr txBox="1">
            <a:spLocks noGrp="1"/>
          </p:cNvSpPr>
          <p:nvPr>
            <p:ph type="ftr" idx="11"/>
          </p:nvPr>
        </p:nvSpPr>
        <p:spPr>
          <a:xfrm rot="5400000">
            <a:off x="8951571" y="3225300"/>
            <a:ext cx="3859800" cy="304800"/>
          </a:xfrm>
          <a:prstGeom prst="rect">
            <a:avLst/>
          </a:prstGeom>
          <a:noFill/>
          <a:ln>
            <a:noFill/>
          </a:ln>
        </p:spPr>
        <p:txBody>
          <a:bodyPr spcFirstLastPara="1" wrap="square" lIns="91425" tIns="45700" rIns="91425" bIns="45700" anchor="b"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7" name="Google Shape;77;g1b61aa4e711_0_62"/>
          <p:cNvSpPr txBox="1">
            <a:spLocks noGrp="1"/>
          </p:cNvSpPr>
          <p:nvPr>
            <p:ph type="sldNum" idx="12"/>
          </p:nvPr>
        </p:nvSpPr>
        <p:spPr>
          <a:xfrm>
            <a:off x="10352540" y="295729"/>
            <a:ext cx="838200" cy="7677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8"/>
        <p:cNvGrpSpPr/>
        <p:nvPr/>
      </p:nvGrpSpPr>
      <p:grpSpPr>
        <a:xfrm>
          <a:off x="0" y="0"/>
          <a:ext cx="0" cy="0"/>
          <a:chOff x="0" y="0"/>
          <a:chExt cx="0" cy="0"/>
        </a:xfrm>
      </p:grpSpPr>
      <p:sp>
        <p:nvSpPr>
          <p:cNvPr id="79" name="Google Shape;79;g1b61aa4e711_0_69"/>
          <p:cNvSpPr txBox="1">
            <a:spLocks noGrp="1"/>
          </p:cNvSpPr>
          <p:nvPr>
            <p:ph type="title"/>
          </p:nvPr>
        </p:nvSpPr>
        <p:spPr>
          <a:xfrm>
            <a:off x="646111" y="452718"/>
            <a:ext cx="9404700" cy="14004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Clr>
                <a:schemeClr val="lt2"/>
              </a:buClr>
              <a:buSzPts val="4200"/>
              <a:buFont typeface="Century Gothic"/>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0" name="Google Shape;80;g1b61aa4e711_0_69"/>
          <p:cNvSpPr txBox="1">
            <a:spLocks noGrp="1"/>
          </p:cNvSpPr>
          <p:nvPr>
            <p:ph type="body" idx="1"/>
          </p:nvPr>
        </p:nvSpPr>
        <p:spPr>
          <a:xfrm>
            <a:off x="1103313" y="1905000"/>
            <a:ext cx="4396200" cy="576300"/>
          </a:xfrm>
          <a:prstGeom prst="rect">
            <a:avLst/>
          </a:prstGeom>
          <a:noFill/>
          <a:ln>
            <a:noFill/>
          </a:ln>
        </p:spPr>
        <p:txBody>
          <a:bodyPr spcFirstLastPara="1" wrap="square" lIns="91425" tIns="45700" rIns="91425" bIns="45700" anchor="b" anchorCtr="0">
            <a:noAutofit/>
          </a:bodyPr>
          <a:lstStyle>
            <a:lvl1pPr marL="457200" lvl="0" indent="-228600" algn="l" rtl="0">
              <a:lnSpc>
                <a:spcPct val="100000"/>
              </a:lnSpc>
              <a:spcBef>
                <a:spcPts val="1000"/>
              </a:spcBef>
              <a:spcAft>
                <a:spcPts val="0"/>
              </a:spcAft>
              <a:buSzPts val="1920"/>
              <a:buNone/>
              <a:defRPr sz="2400" b="0">
                <a:solidFill>
                  <a:srgbClr val="F7BF9E"/>
                </a:solidFill>
              </a:defRPr>
            </a:lvl1pPr>
            <a:lvl2pPr marL="914400" lvl="1" indent="-228600" algn="l" rtl="0">
              <a:lnSpc>
                <a:spcPct val="100000"/>
              </a:lnSpc>
              <a:spcBef>
                <a:spcPts val="1000"/>
              </a:spcBef>
              <a:spcAft>
                <a:spcPts val="0"/>
              </a:spcAft>
              <a:buSzPts val="1600"/>
              <a:buNone/>
              <a:defRPr sz="2000" b="1"/>
            </a:lvl2pPr>
            <a:lvl3pPr marL="1371600" lvl="2" indent="-228600" algn="l" rtl="0">
              <a:lnSpc>
                <a:spcPct val="100000"/>
              </a:lnSpc>
              <a:spcBef>
                <a:spcPts val="1000"/>
              </a:spcBef>
              <a:spcAft>
                <a:spcPts val="0"/>
              </a:spcAft>
              <a:buSzPts val="1440"/>
              <a:buNone/>
              <a:defRPr sz="1800" b="1"/>
            </a:lvl3pPr>
            <a:lvl4pPr marL="1828800" lvl="3" indent="-228600" algn="l" rtl="0">
              <a:lnSpc>
                <a:spcPct val="100000"/>
              </a:lnSpc>
              <a:spcBef>
                <a:spcPts val="1000"/>
              </a:spcBef>
              <a:spcAft>
                <a:spcPts val="0"/>
              </a:spcAft>
              <a:buSzPts val="1280"/>
              <a:buNone/>
              <a:defRPr sz="1600" b="1"/>
            </a:lvl4pPr>
            <a:lvl5pPr marL="2286000" lvl="4" indent="-228600" algn="l" rtl="0">
              <a:lnSpc>
                <a:spcPct val="100000"/>
              </a:lnSpc>
              <a:spcBef>
                <a:spcPts val="1000"/>
              </a:spcBef>
              <a:spcAft>
                <a:spcPts val="0"/>
              </a:spcAft>
              <a:buSzPts val="1280"/>
              <a:buNone/>
              <a:defRPr sz="1600" b="1"/>
            </a:lvl5pPr>
            <a:lvl6pPr marL="2743200" lvl="5" indent="-228600" algn="l" rtl="0">
              <a:lnSpc>
                <a:spcPct val="100000"/>
              </a:lnSpc>
              <a:spcBef>
                <a:spcPts val="1000"/>
              </a:spcBef>
              <a:spcAft>
                <a:spcPts val="0"/>
              </a:spcAft>
              <a:buSzPts val="1280"/>
              <a:buNone/>
              <a:defRPr sz="1600" b="1"/>
            </a:lvl6pPr>
            <a:lvl7pPr marL="3200400" lvl="6" indent="-228600" algn="l" rtl="0">
              <a:lnSpc>
                <a:spcPct val="100000"/>
              </a:lnSpc>
              <a:spcBef>
                <a:spcPts val="1000"/>
              </a:spcBef>
              <a:spcAft>
                <a:spcPts val="0"/>
              </a:spcAft>
              <a:buSzPts val="1280"/>
              <a:buNone/>
              <a:defRPr sz="1600" b="1"/>
            </a:lvl7pPr>
            <a:lvl8pPr marL="3657600" lvl="7" indent="-228600" algn="l" rtl="0">
              <a:lnSpc>
                <a:spcPct val="100000"/>
              </a:lnSpc>
              <a:spcBef>
                <a:spcPts val="1000"/>
              </a:spcBef>
              <a:spcAft>
                <a:spcPts val="0"/>
              </a:spcAft>
              <a:buSzPts val="1280"/>
              <a:buNone/>
              <a:defRPr sz="1600" b="1"/>
            </a:lvl8pPr>
            <a:lvl9pPr marL="4114800" lvl="8" indent="-228600" algn="l" rtl="0">
              <a:lnSpc>
                <a:spcPct val="100000"/>
              </a:lnSpc>
              <a:spcBef>
                <a:spcPts val="1000"/>
              </a:spcBef>
              <a:spcAft>
                <a:spcPts val="0"/>
              </a:spcAft>
              <a:buSzPts val="1280"/>
              <a:buNone/>
              <a:defRPr sz="1600" b="1"/>
            </a:lvl9pPr>
          </a:lstStyle>
          <a:p>
            <a:endParaRPr/>
          </a:p>
        </p:txBody>
      </p:sp>
      <p:sp>
        <p:nvSpPr>
          <p:cNvPr id="81" name="Google Shape;81;g1b61aa4e711_0_69"/>
          <p:cNvSpPr txBox="1">
            <a:spLocks noGrp="1"/>
          </p:cNvSpPr>
          <p:nvPr>
            <p:ph type="body" idx="2"/>
          </p:nvPr>
        </p:nvSpPr>
        <p:spPr>
          <a:xfrm>
            <a:off x="1103312" y="2514600"/>
            <a:ext cx="4396200" cy="3741600"/>
          </a:xfrm>
          <a:prstGeom prst="rect">
            <a:avLst/>
          </a:prstGeom>
          <a:noFill/>
          <a:ln>
            <a:noFill/>
          </a:ln>
        </p:spPr>
        <p:txBody>
          <a:bodyPr spcFirstLastPara="1" wrap="square" lIns="91425" tIns="45700" rIns="91425" bIns="45700" anchor="t" anchorCtr="0">
            <a:normAutofit/>
          </a:bodyPr>
          <a:lstStyle>
            <a:lvl1pPr marL="457200" lvl="0" indent="-320040" algn="l" rtl="0">
              <a:lnSpc>
                <a:spcPct val="100000"/>
              </a:lnSpc>
              <a:spcBef>
                <a:spcPts val="1000"/>
              </a:spcBef>
              <a:spcAft>
                <a:spcPts val="0"/>
              </a:spcAft>
              <a:buSzPts val="1440"/>
              <a:buChar char="►"/>
              <a:defRPr sz="1800"/>
            </a:lvl1pPr>
            <a:lvl2pPr marL="914400" lvl="1" indent="-309880" algn="l" rtl="0">
              <a:lnSpc>
                <a:spcPct val="100000"/>
              </a:lnSpc>
              <a:spcBef>
                <a:spcPts val="1000"/>
              </a:spcBef>
              <a:spcAft>
                <a:spcPts val="0"/>
              </a:spcAft>
              <a:buSzPts val="1280"/>
              <a:buChar char="►"/>
              <a:defRPr sz="1600"/>
            </a:lvl2pPr>
            <a:lvl3pPr marL="1371600" lvl="2" indent="-299719" algn="l" rtl="0">
              <a:lnSpc>
                <a:spcPct val="100000"/>
              </a:lnSpc>
              <a:spcBef>
                <a:spcPts val="1000"/>
              </a:spcBef>
              <a:spcAft>
                <a:spcPts val="0"/>
              </a:spcAft>
              <a:buSzPts val="1120"/>
              <a:buChar char="►"/>
              <a:defRPr sz="1400"/>
            </a:lvl3pPr>
            <a:lvl4pPr marL="1828800" lvl="3" indent="-289560" algn="l" rtl="0">
              <a:lnSpc>
                <a:spcPct val="100000"/>
              </a:lnSpc>
              <a:spcBef>
                <a:spcPts val="1000"/>
              </a:spcBef>
              <a:spcAft>
                <a:spcPts val="0"/>
              </a:spcAft>
              <a:buSzPts val="960"/>
              <a:buChar char="►"/>
              <a:defRPr sz="1200"/>
            </a:lvl4pPr>
            <a:lvl5pPr marL="2286000" lvl="4" indent="-289560" algn="l" rtl="0">
              <a:lnSpc>
                <a:spcPct val="100000"/>
              </a:lnSpc>
              <a:spcBef>
                <a:spcPts val="1000"/>
              </a:spcBef>
              <a:spcAft>
                <a:spcPts val="0"/>
              </a:spcAft>
              <a:buSzPts val="960"/>
              <a:buChar char="►"/>
              <a:defRPr sz="1200"/>
            </a:lvl5pPr>
            <a:lvl6pPr marL="2743200" lvl="5" indent="-289560" algn="l" rtl="0">
              <a:lnSpc>
                <a:spcPct val="100000"/>
              </a:lnSpc>
              <a:spcBef>
                <a:spcPts val="1000"/>
              </a:spcBef>
              <a:spcAft>
                <a:spcPts val="0"/>
              </a:spcAft>
              <a:buSzPts val="960"/>
              <a:buChar char="►"/>
              <a:defRPr sz="1200"/>
            </a:lvl6pPr>
            <a:lvl7pPr marL="3200400" lvl="6" indent="-289560" algn="l" rtl="0">
              <a:lnSpc>
                <a:spcPct val="100000"/>
              </a:lnSpc>
              <a:spcBef>
                <a:spcPts val="1000"/>
              </a:spcBef>
              <a:spcAft>
                <a:spcPts val="0"/>
              </a:spcAft>
              <a:buSzPts val="960"/>
              <a:buChar char="►"/>
              <a:defRPr sz="1200"/>
            </a:lvl7pPr>
            <a:lvl8pPr marL="3657600" lvl="7" indent="-289559" algn="l" rtl="0">
              <a:lnSpc>
                <a:spcPct val="100000"/>
              </a:lnSpc>
              <a:spcBef>
                <a:spcPts val="1000"/>
              </a:spcBef>
              <a:spcAft>
                <a:spcPts val="0"/>
              </a:spcAft>
              <a:buSzPts val="960"/>
              <a:buChar char="►"/>
              <a:defRPr sz="1200"/>
            </a:lvl8pPr>
            <a:lvl9pPr marL="4114800" lvl="8" indent="-289559" algn="l" rtl="0">
              <a:lnSpc>
                <a:spcPct val="100000"/>
              </a:lnSpc>
              <a:spcBef>
                <a:spcPts val="1000"/>
              </a:spcBef>
              <a:spcAft>
                <a:spcPts val="0"/>
              </a:spcAft>
              <a:buSzPts val="960"/>
              <a:buChar char="►"/>
              <a:defRPr sz="1200"/>
            </a:lvl9pPr>
          </a:lstStyle>
          <a:p>
            <a:endParaRPr/>
          </a:p>
        </p:txBody>
      </p:sp>
      <p:sp>
        <p:nvSpPr>
          <p:cNvPr id="82" name="Google Shape;82;g1b61aa4e711_0_69"/>
          <p:cNvSpPr txBox="1">
            <a:spLocks noGrp="1"/>
          </p:cNvSpPr>
          <p:nvPr>
            <p:ph type="body" idx="3"/>
          </p:nvPr>
        </p:nvSpPr>
        <p:spPr>
          <a:xfrm>
            <a:off x="5654495" y="1905000"/>
            <a:ext cx="4396200" cy="576300"/>
          </a:xfrm>
          <a:prstGeom prst="rect">
            <a:avLst/>
          </a:prstGeom>
          <a:noFill/>
          <a:ln>
            <a:noFill/>
          </a:ln>
        </p:spPr>
        <p:txBody>
          <a:bodyPr spcFirstLastPara="1" wrap="square" lIns="91425" tIns="45700" rIns="91425" bIns="45700" anchor="b" anchorCtr="0">
            <a:noAutofit/>
          </a:bodyPr>
          <a:lstStyle>
            <a:lvl1pPr marL="457200" lvl="0" indent="-228600" algn="l" rtl="0">
              <a:lnSpc>
                <a:spcPct val="100000"/>
              </a:lnSpc>
              <a:spcBef>
                <a:spcPts val="1000"/>
              </a:spcBef>
              <a:spcAft>
                <a:spcPts val="0"/>
              </a:spcAft>
              <a:buSzPts val="1920"/>
              <a:buNone/>
              <a:defRPr sz="2400" b="0">
                <a:solidFill>
                  <a:srgbClr val="F7BF9E"/>
                </a:solidFill>
              </a:defRPr>
            </a:lvl1pPr>
            <a:lvl2pPr marL="914400" lvl="1" indent="-228600" algn="l" rtl="0">
              <a:lnSpc>
                <a:spcPct val="100000"/>
              </a:lnSpc>
              <a:spcBef>
                <a:spcPts val="1000"/>
              </a:spcBef>
              <a:spcAft>
                <a:spcPts val="0"/>
              </a:spcAft>
              <a:buSzPts val="1600"/>
              <a:buNone/>
              <a:defRPr sz="2000" b="1"/>
            </a:lvl2pPr>
            <a:lvl3pPr marL="1371600" lvl="2" indent="-228600" algn="l" rtl="0">
              <a:lnSpc>
                <a:spcPct val="100000"/>
              </a:lnSpc>
              <a:spcBef>
                <a:spcPts val="1000"/>
              </a:spcBef>
              <a:spcAft>
                <a:spcPts val="0"/>
              </a:spcAft>
              <a:buSzPts val="1440"/>
              <a:buNone/>
              <a:defRPr sz="1800" b="1"/>
            </a:lvl3pPr>
            <a:lvl4pPr marL="1828800" lvl="3" indent="-228600" algn="l" rtl="0">
              <a:lnSpc>
                <a:spcPct val="100000"/>
              </a:lnSpc>
              <a:spcBef>
                <a:spcPts val="1000"/>
              </a:spcBef>
              <a:spcAft>
                <a:spcPts val="0"/>
              </a:spcAft>
              <a:buSzPts val="1280"/>
              <a:buNone/>
              <a:defRPr sz="1600" b="1"/>
            </a:lvl4pPr>
            <a:lvl5pPr marL="2286000" lvl="4" indent="-228600" algn="l" rtl="0">
              <a:lnSpc>
                <a:spcPct val="100000"/>
              </a:lnSpc>
              <a:spcBef>
                <a:spcPts val="1000"/>
              </a:spcBef>
              <a:spcAft>
                <a:spcPts val="0"/>
              </a:spcAft>
              <a:buSzPts val="1280"/>
              <a:buNone/>
              <a:defRPr sz="1600" b="1"/>
            </a:lvl5pPr>
            <a:lvl6pPr marL="2743200" lvl="5" indent="-228600" algn="l" rtl="0">
              <a:lnSpc>
                <a:spcPct val="100000"/>
              </a:lnSpc>
              <a:spcBef>
                <a:spcPts val="1000"/>
              </a:spcBef>
              <a:spcAft>
                <a:spcPts val="0"/>
              </a:spcAft>
              <a:buSzPts val="1280"/>
              <a:buNone/>
              <a:defRPr sz="1600" b="1"/>
            </a:lvl6pPr>
            <a:lvl7pPr marL="3200400" lvl="6" indent="-228600" algn="l" rtl="0">
              <a:lnSpc>
                <a:spcPct val="100000"/>
              </a:lnSpc>
              <a:spcBef>
                <a:spcPts val="1000"/>
              </a:spcBef>
              <a:spcAft>
                <a:spcPts val="0"/>
              </a:spcAft>
              <a:buSzPts val="1280"/>
              <a:buNone/>
              <a:defRPr sz="1600" b="1"/>
            </a:lvl7pPr>
            <a:lvl8pPr marL="3657600" lvl="7" indent="-228600" algn="l" rtl="0">
              <a:lnSpc>
                <a:spcPct val="100000"/>
              </a:lnSpc>
              <a:spcBef>
                <a:spcPts val="1000"/>
              </a:spcBef>
              <a:spcAft>
                <a:spcPts val="0"/>
              </a:spcAft>
              <a:buSzPts val="1280"/>
              <a:buNone/>
              <a:defRPr sz="1600" b="1"/>
            </a:lvl8pPr>
            <a:lvl9pPr marL="4114800" lvl="8" indent="-228600" algn="l" rtl="0">
              <a:lnSpc>
                <a:spcPct val="100000"/>
              </a:lnSpc>
              <a:spcBef>
                <a:spcPts val="1000"/>
              </a:spcBef>
              <a:spcAft>
                <a:spcPts val="0"/>
              </a:spcAft>
              <a:buSzPts val="1280"/>
              <a:buNone/>
              <a:defRPr sz="1600" b="1"/>
            </a:lvl9pPr>
          </a:lstStyle>
          <a:p>
            <a:endParaRPr/>
          </a:p>
        </p:txBody>
      </p:sp>
      <p:sp>
        <p:nvSpPr>
          <p:cNvPr id="83" name="Google Shape;83;g1b61aa4e711_0_69"/>
          <p:cNvSpPr txBox="1">
            <a:spLocks noGrp="1"/>
          </p:cNvSpPr>
          <p:nvPr>
            <p:ph type="body" idx="4"/>
          </p:nvPr>
        </p:nvSpPr>
        <p:spPr>
          <a:xfrm>
            <a:off x="5654495" y="2514600"/>
            <a:ext cx="4396200" cy="3741600"/>
          </a:xfrm>
          <a:prstGeom prst="rect">
            <a:avLst/>
          </a:prstGeom>
          <a:noFill/>
          <a:ln>
            <a:noFill/>
          </a:ln>
        </p:spPr>
        <p:txBody>
          <a:bodyPr spcFirstLastPara="1" wrap="square" lIns="91425" tIns="45700" rIns="91425" bIns="45700" anchor="t" anchorCtr="0">
            <a:normAutofit/>
          </a:bodyPr>
          <a:lstStyle>
            <a:lvl1pPr marL="457200" lvl="0" indent="-320040" algn="l" rtl="0">
              <a:lnSpc>
                <a:spcPct val="100000"/>
              </a:lnSpc>
              <a:spcBef>
                <a:spcPts val="1000"/>
              </a:spcBef>
              <a:spcAft>
                <a:spcPts val="0"/>
              </a:spcAft>
              <a:buSzPts val="1440"/>
              <a:buChar char="►"/>
              <a:defRPr sz="1800"/>
            </a:lvl1pPr>
            <a:lvl2pPr marL="914400" lvl="1" indent="-309880" algn="l" rtl="0">
              <a:lnSpc>
                <a:spcPct val="100000"/>
              </a:lnSpc>
              <a:spcBef>
                <a:spcPts val="1000"/>
              </a:spcBef>
              <a:spcAft>
                <a:spcPts val="0"/>
              </a:spcAft>
              <a:buSzPts val="1280"/>
              <a:buChar char="►"/>
              <a:defRPr sz="1600"/>
            </a:lvl2pPr>
            <a:lvl3pPr marL="1371600" lvl="2" indent="-299719" algn="l" rtl="0">
              <a:lnSpc>
                <a:spcPct val="100000"/>
              </a:lnSpc>
              <a:spcBef>
                <a:spcPts val="1000"/>
              </a:spcBef>
              <a:spcAft>
                <a:spcPts val="0"/>
              </a:spcAft>
              <a:buSzPts val="1120"/>
              <a:buChar char="►"/>
              <a:defRPr sz="1400"/>
            </a:lvl3pPr>
            <a:lvl4pPr marL="1828800" lvl="3" indent="-289560" algn="l" rtl="0">
              <a:lnSpc>
                <a:spcPct val="100000"/>
              </a:lnSpc>
              <a:spcBef>
                <a:spcPts val="1000"/>
              </a:spcBef>
              <a:spcAft>
                <a:spcPts val="0"/>
              </a:spcAft>
              <a:buSzPts val="960"/>
              <a:buChar char="►"/>
              <a:defRPr sz="1200"/>
            </a:lvl4pPr>
            <a:lvl5pPr marL="2286000" lvl="4" indent="-289560" algn="l" rtl="0">
              <a:lnSpc>
                <a:spcPct val="100000"/>
              </a:lnSpc>
              <a:spcBef>
                <a:spcPts val="1000"/>
              </a:spcBef>
              <a:spcAft>
                <a:spcPts val="0"/>
              </a:spcAft>
              <a:buSzPts val="960"/>
              <a:buChar char="►"/>
              <a:defRPr sz="1200"/>
            </a:lvl5pPr>
            <a:lvl6pPr marL="2743200" lvl="5" indent="-289560" algn="l" rtl="0">
              <a:lnSpc>
                <a:spcPct val="100000"/>
              </a:lnSpc>
              <a:spcBef>
                <a:spcPts val="1000"/>
              </a:spcBef>
              <a:spcAft>
                <a:spcPts val="0"/>
              </a:spcAft>
              <a:buSzPts val="960"/>
              <a:buChar char="►"/>
              <a:defRPr sz="1200"/>
            </a:lvl6pPr>
            <a:lvl7pPr marL="3200400" lvl="6" indent="-289560" algn="l" rtl="0">
              <a:lnSpc>
                <a:spcPct val="100000"/>
              </a:lnSpc>
              <a:spcBef>
                <a:spcPts val="1000"/>
              </a:spcBef>
              <a:spcAft>
                <a:spcPts val="0"/>
              </a:spcAft>
              <a:buSzPts val="960"/>
              <a:buChar char="►"/>
              <a:defRPr sz="1200"/>
            </a:lvl7pPr>
            <a:lvl8pPr marL="3657600" lvl="7" indent="-289559" algn="l" rtl="0">
              <a:lnSpc>
                <a:spcPct val="100000"/>
              </a:lnSpc>
              <a:spcBef>
                <a:spcPts val="1000"/>
              </a:spcBef>
              <a:spcAft>
                <a:spcPts val="0"/>
              </a:spcAft>
              <a:buSzPts val="960"/>
              <a:buChar char="►"/>
              <a:defRPr sz="1200"/>
            </a:lvl8pPr>
            <a:lvl9pPr marL="4114800" lvl="8" indent="-289559" algn="l" rtl="0">
              <a:lnSpc>
                <a:spcPct val="100000"/>
              </a:lnSpc>
              <a:spcBef>
                <a:spcPts val="1000"/>
              </a:spcBef>
              <a:spcAft>
                <a:spcPts val="0"/>
              </a:spcAft>
              <a:buSzPts val="960"/>
              <a:buChar char="►"/>
              <a:defRPr sz="1200"/>
            </a:lvl9pPr>
          </a:lstStyle>
          <a:p>
            <a:endParaRPr/>
          </a:p>
        </p:txBody>
      </p:sp>
      <p:sp>
        <p:nvSpPr>
          <p:cNvPr id="84" name="Google Shape;84;g1b61aa4e711_0_69"/>
          <p:cNvSpPr txBox="1">
            <a:spLocks noGrp="1"/>
          </p:cNvSpPr>
          <p:nvPr>
            <p:ph type="dt" idx="10"/>
          </p:nvPr>
        </p:nvSpPr>
        <p:spPr>
          <a:xfrm rot="5400000">
            <a:off x="10155638" y="1790701"/>
            <a:ext cx="990600" cy="3048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5" name="Google Shape;85;g1b61aa4e711_0_69"/>
          <p:cNvSpPr txBox="1">
            <a:spLocks noGrp="1"/>
          </p:cNvSpPr>
          <p:nvPr>
            <p:ph type="ftr" idx="11"/>
          </p:nvPr>
        </p:nvSpPr>
        <p:spPr>
          <a:xfrm rot="5400000">
            <a:off x="8951571" y="3225300"/>
            <a:ext cx="3859800" cy="304800"/>
          </a:xfrm>
          <a:prstGeom prst="rect">
            <a:avLst/>
          </a:prstGeom>
          <a:noFill/>
          <a:ln>
            <a:noFill/>
          </a:ln>
        </p:spPr>
        <p:txBody>
          <a:bodyPr spcFirstLastPara="1" wrap="square" lIns="91425" tIns="45700" rIns="91425" bIns="45700" anchor="b"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6" name="Google Shape;86;g1b61aa4e711_0_69"/>
          <p:cNvSpPr txBox="1">
            <a:spLocks noGrp="1"/>
          </p:cNvSpPr>
          <p:nvPr>
            <p:ph type="sldNum" idx="12"/>
          </p:nvPr>
        </p:nvSpPr>
        <p:spPr>
          <a:xfrm>
            <a:off x="10352540" y="295729"/>
            <a:ext cx="838200" cy="7677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p:cSld name="SECTION_HEADER_1">
    <p:spTree>
      <p:nvGrpSpPr>
        <p:cNvPr id="1" name="Shape 87"/>
        <p:cNvGrpSpPr/>
        <p:nvPr/>
      </p:nvGrpSpPr>
      <p:grpSpPr>
        <a:xfrm>
          <a:off x="0" y="0"/>
          <a:ext cx="0" cy="0"/>
          <a:chOff x="0" y="0"/>
          <a:chExt cx="0" cy="0"/>
        </a:xfrm>
      </p:grpSpPr>
      <p:sp>
        <p:nvSpPr>
          <p:cNvPr id="88" name="Google Shape;88;g1b61aa4e711_0_78"/>
          <p:cNvSpPr txBox="1">
            <a:spLocks noGrp="1"/>
          </p:cNvSpPr>
          <p:nvPr>
            <p:ph type="title"/>
          </p:nvPr>
        </p:nvSpPr>
        <p:spPr>
          <a:xfrm>
            <a:off x="1154956" y="2861733"/>
            <a:ext cx="8825700" cy="1915500"/>
          </a:xfrm>
          <a:prstGeom prst="rect">
            <a:avLst/>
          </a:prstGeom>
          <a:noFill/>
          <a:ln>
            <a:noFill/>
          </a:ln>
        </p:spPr>
        <p:txBody>
          <a:bodyPr spcFirstLastPara="1" wrap="square" lIns="91425" tIns="45700" rIns="91425" bIns="45700" anchor="b" anchorCtr="0">
            <a:noAutofit/>
          </a:bodyPr>
          <a:lstStyle>
            <a:lvl1pPr lvl="0" algn="l" rtl="0">
              <a:lnSpc>
                <a:spcPct val="100000"/>
              </a:lnSpc>
              <a:spcBef>
                <a:spcPts val="0"/>
              </a:spcBef>
              <a:spcAft>
                <a:spcPts val="0"/>
              </a:spcAft>
              <a:buClr>
                <a:schemeClr val="lt2"/>
              </a:buClr>
              <a:buSzPts val="4000"/>
              <a:buFont typeface="Century Gothic"/>
              <a:buNone/>
              <a:defRPr sz="4000" b="0" cap="none"/>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9" name="Google Shape;89;g1b61aa4e711_0_78"/>
          <p:cNvSpPr txBox="1">
            <a:spLocks noGrp="1"/>
          </p:cNvSpPr>
          <p:nvPr>
            <p:ph type="body" idx="1"/>
          </p:nvPr>
        </p:nvSpPr>
        <p:spPr>
          <a:xfrm>
            <a:off x="1154955" y="4777381"/>
            <a:ext cx="8825700" cy="860400"/>
          </a:xfrm>
          <a:prstGeom prst="rect">
            <a:avLst/>
          </a:prstGeom>
          <a:noFill/>
          <a:ln>
            <a:noFill/>
          </a:ln>
        </p:spPr>
        <p:txBody>
          <a:bodyPr spcFirstLastPara="1" wrap="square" lIns="91425" tIns="45700" rIns="91425" bIns="45700" anchor="t" anchorCtr="0">
            <a:normAutofit/>
          </a:bodyPr>
          <a:lstStyle>
            <a:lvl1pPr marL="457200" lvl="0" indent="-228600" algn="l" rtl="0">
              <a:lnSpc>
                <a:spcPct val="100000"/>
              </a:lnSpc>
              <a:spcBef>
                <a:spcPts val="1000"/>
              </a:spcBef>
              <a:spcAft>
                <a:spcPts val="0"/>
              </a:spcAft>
              <a:buSzPts val="1600"/>
              <a:buNone/>
              <a:defRPr sz="2000" cap="none">
                <a:solidFill>
                  <a:srgbClr val="F7BF9E"/>
                </a:solidFill>
              </a:defRPr>
            </a:lvl1pPr>
            <a:lvl2pPr marL="914400" lvl="1" indent="-228600" algn="l" rtl="0">
              <a:lnSpc>
                <a:spcPct val="100000"/>
              </a:lnSpc>
              <a:spcBef>
                <a:spcPts val="1000"/>
              </a:spcBef>
              <a:spcAft>
                <a:spcPts val="0"/>
              </a:spcAft>
              <a:buSzPts val="1440"/>
              <a:buNone/>
              <a:defRPr sz="1800">
                <a:solidFill>
                  <a:schemeClr val="lt1"/>
                </a:solidFill>
              </a:defRPr>
            </a:lvl2pPr>
            <a:lvl3pPr marL="1371600" lvl="2" indent="-228600" algn="l" rtl="0">
              <a:lnSpc>
                <a:spcPct val="100000"/>
              </a:lnSpc>
              <a:spcBef>
                <a:spcPts val="1000"/>
              </a:spcBef>
              <a:spcAft>
                <a:spcPts val="0"/>
              </a:spcAft>
              <a:buSzPts val="1280"/>
              <a:buNone/>
              <a:defRPr sz="1600">
                <a:solidFill>
                  <a:schemeClr val="lt1"/>
                </a:solidFill>
              </a:defRPr>
            </a:lvl3pPr>
            <a:lvl4pPr marL="1828800" lvl="3" indent="-228600" algn="l" rtl="0">
              <a:lnSpc>
                <a:spcPct val="100000"/>
              </a:lnSpc>
              <a:spcBef>
                <a:spcPts val="1000"/>
              </a:spcBef>
              <a:spcAft>
                <a:spcPts val="0"/>
              </a:spcAft>
              <a:buSzPts val="1120"/>
              <a:buNone/>
              <a:defRPr sz="1400">
                <a:solidFill>
                  <a:schemeClr val="lt1"/>
                </a:solidFill>
              </a:defRPr>
            </a:lvl4pPr>
            <a:lvl5pPr marL="2286000" lvl="4" indent="-228600" algn="l" rtl="0">
              <a:lnSpc>
                <a:spcPct val="100000"/>
              </a:lnSpc>
              <a:spcBef>
                <a:spcPts val="1000"/>
              </a:spcBef>
              <a:spcAft>
                <a:spcPts val="0"/>
              </a:spcAft>
              <a:buSzPts val="1120"/>
              <a:buNone/>
              <a:defRPr sz="1400">
                <a:solidFill>
                  <a:schemeClr val="lt1"/>
                </a:solidFill>
              </a:defRPr>
            </a:lvl5pPr>
            <a:lvl6pPr marL="2743200" lvl="5" indent="-228600" algn="l" rtl="0">
              <a:lnSpc>
                <a:spcPct val="100000"/>
              </a:lnSpc>
              <a:spcBef>
                <a:spcPts val="1000"/>
              </a:spcBef>
              <a:spcAft>
                <a:spcPts val="0"/>
              </a:spcAft>
              <a:buSzPts val="1120"/>
              <a:buNone/>
              <a:defRPr sz="1400">
                <a:solidFill>
                  <a:schemeClr val="lt1"/>
                </a:solidFill>
              </a:defRPr>
            </a:lvl6pPr>
            <a:lvl7pPr marL="3200400" lvl="6" indent="-228600" algn="l" rtl="0">
              <a:lnSpc>
                <a:spcPct val="100000"/>
              </a:lnSpc>
              <a:spcBef>
                <a:spcPts val="1000"/>
              </a:spcBef>
              <a:spcAft>
                <a:spcPts val="0"/>
              </a:spcAft>
              <a:buSzPts val="1120"/>
              <a:buNone/>
              <a:defRPr sz="1400">
                <a:solidFill>
                  <a:schemeClr val="lt1"/>
                </a:solidFill>
              </a:defRPr>
            </a:lvl7pPr>
            <a:lvl8pPr marL="3657600" lvl="7" indent="-228600" algn="l" rtl="0">
              <a:lnSpc>
                <a:spcPct val="100000"/>
              </a:lnSpc>
              <a:spcBef>
                <a:spcPts val="1000"/>
              </a:spcBef>
              <a:spcAft>
                <a:spcPts val="0"/>
              </a:spcAft>
              <a:buSzPts val="1120"/>
              <a:buNone/>
              <a:defRPr sz="1400">
                <a:solidFill>
                  <a:schemeClr val="lt1"/>
                </a:solidFill>
              </a:defRPr>
            </a:lvl8pPr>
            <a:lvl9pPr marL="4114800" lvl="8" indent="-228600" algn="l" rtl="0">
              <a:lnSpc>
                <a:spcPct val="100000"/>
              </a:lnSpc>
              <a:spcBef>
                <a:spcPts val="1000"/>
              </a:spcBef>
              <a:spcAft>
                <a:spcPts val="0"/>
              </a:spcAft>
              <a:buSzPts val="1120"/>
              <a:buNone/>
              <a:defRPr sz="1400">
                <a:solidFill>
                  <a:schemeClr val="lt1"/>
                </a:solidFill>
              </a:defRPr>
            </a:lvl9pPr>
          </a:lstStyle>
          <a:p>
            <a:endParaRPr/>
          </a:p>
        </p:txBody>
      </p:sp>
      <p:sp>
        <p:nvSpPr>
          <p:cNvPr id="90" name="Google Shape;90;g1b61aa4e711_0_78"/>
          <p:cNvSpPr txBox="1">
            <a:spLocks noGrp="1"/>
          </p:cNvSpPr>
          <p:nvPr>
            <p:ph type="dt" idx="10"/>
          </p:nvPr>
        </p:nvSpPr>
        <p:spPr>
          <a:xfrm rot="5400000">
            <a:off x="10155638" y="1790701"/>
            <a:ext cx="990600" cy="3048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1" name="Google Shape;91;g1b61aa4e711_0_78"/>
          <p:cNvSpPr txBox="1">
            <a:spLocks noGrp="1"/>
          </p:cNvSpPr>
          <p:nvPr>
            <p:ph type="ftr" idx="11"/>
          </p:nvPr>
        </p:nvSpPr>
        <p:spPr>
          <a:xfrm rot="5400000">
            <a:off x="8951571" y="3225300"/>
            <a:ext cx="3859800" cy="304800"/>
          </a:xfrm>
          <a:prstGeom prst="rect">
            <a:avLst/>
          </a:prstGeom>
          <a:noFill/>
          <a:ln>
            <a:noFill/>
          </a:ln>
        </p:spPr>
        <p:txBody>
          <a:bodyPr spcFirstLastPara="1" wrap="square" lIns="91425" tIns="45700" rIns="91425" bIns="45700" anchor="b"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2" name="Google Shape;92;g1b61aa4e711_0_78"/>
          <p:cNvSpPr txBox="1">
            <a:spLocks noGrp="1"/>
          </p:cNvSpPr>
          <p:nvPr>
            <p:ph type="sldNum" idx="12"/>
          </p:nvPr>
        </p:nvSpPr>
        <p:spPr>
          <a:xfrm>
            <a:off x="10352540" y="295729"/>
            <a:ext cx="838200" cy="7677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4"/>
        </a:solidFill>
        <a:effectLst/>
      </p:bgPr>
    </p:bg>
    <p:spTree>
      <p:nvGrpSpPr>
        <p:cNvPr id="1" name="Shape 19"/>
        <p:cNvGrpSpPr/>
        <p:nvPr/>
      </p:nvGrpSpPr>
      <p:grpSpPr>
        <a:xfrm>
          <a:off x="0" y="0"/>
          <a:ext cx="0" cy="0"/>
          <a:chOff x="0" y="0"/>
          <a:chExt cx="0" cy="0"/>
        </a:xfrm>
      </p:grpSpPr>
      <p:sp>
        <p:nvSpPr>
          <p:cNvPr id="20" name="Google Shape;20;g1b61aa4e711_0_10"/>
          <p:cNvSpPr/>
          <p:nvPr/>
        </p:nvSpPr>
        <p:spPr>
          <a:xfrm rot="5400000">
            <a:off x="6067700" y="-664800"/>
            <a:ext cx="56700" cy="112743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1" name="Google Shape;21;g1b61aa4e711_0_10"/>
          <p:cNvSpPr txBox="1">
            <a:spLocks noGrp="1"/>
          </p:cNvSpPr>
          <p:nvPr>
            <p:ph type="title"/>
          </p:nvPr>
        </p:nvSpPr>
        <p:spPr>
          <a:xfrm>
            <a:off x="459000" y="1871800"/>
            <a:ext cx="11274000" cy="2862300"/>
          </a:xfrm>
          <a:prstGeom prst="rect">
            <a:avLst/>
          </a:prstGeom>
          <a:solidFill>
            <a:srgbClr val="FFFFFF"/>
          </a:solidFill>
        </p:spPr>
        <p:txBody>
          <a:bodyPr spcFirstLastPara="1" wrap="square" lIns="121900" tIns="121900" rIns="121900" bIns="121900" anchor="ctr" anchorCtr="0">
            <a:normAutofit/>
          </a:bodyPr>
          <a:lstStyle>
            <a:lvl1pPr lvl="0" algn="ctr">
              <a:spcBef>
                <a:spcPts val="0"/>
              </a:spcBef>
              <a:spcAft>
                <a:spcPts val="0"/>
              </a:spcAft>
              <a:buSzPts val="6400"/>
              <a:buFont typeface="Playfair Display"/>
              <a:buNone/>
              <a:defRPr sz="6400" b="1">
                <a:latin typeface="Playfair Display"/>
                <a:ea typeface="Playfair Display"/>
                <a:cs typeface="Playfair Display"/>
                <a:sym typeface="Playfair Display"/>
              </a:defRPr>
            </a:lvl1pPr>
            <a:lvl2pPr lvl="1" algn="ctr">
              <a:spcBef>
                <a:spcPts val="0"/>
              </a:spcBef>
              <a:spcAft>
                <a:spcPts val="0"/>
              </a:spcAft>
              <a:buSzPts val="6400"/>
              <a:buFont typeface="Playfair Display"/>
              <a:buNone/>
              <a:defRPr sz="6400" b="1">
                <a:latin typeface="Playfair Display"/>
                <a:ea typeface="Playfair Display"/>
                <a:cs typeface="Playfair Display"/>
                <a:sym typeface="Playfair Display"/>
              </a:defRPr>
            </a:lvl2pPr>
            <a:lvl3pPr lvl="2" algn="ctr">
              <a:spcBef>
                <a:spcPts val="0"/>
              </a:spcBef>
              <a:spcAft>
                <a:spcPts val="0"/>
              </a:spcAft>
              <a:buSzPts val="6400"/>
              <a:buFont typeface="Playfair Display"/>
              <a:buNone/>
              <a:defRPr sz="6400" b="1">
                <a:latin typeface="Playfair Display"/>
                <a:ea typeface="Playfair Display"/>
                <a:cs typeface="Playfair Display"/>
                <a:sym typeface="Playfair Display"/>
              </a:defRPr>
            </a:lvl3pPr>
            <a:lvl4pPr lvl="3" algn="ctr">
              <a:spcBef>
                <a:spcPts val="0"/>
              </a:spcBef>
              <a:spcAft>
                <a:spcPts val="0"/>
              </a:spcAft>
              <a:buSzPts val="6400"/>
              <a:buFont typeface="Playfair Display"/>
              <a:buNone/>
              <a:defRPr sz="6400" b="1">
                <a:latin typeface="Playfair Display"/>
                <a:ea typeface="Playfair Display"/>
                <a:cs typeface="Playfair Display"/>
                <a:sym typeface="Playfair Display"/>
              </a:defRPr>
            </a:lvl4pPr>
            <a:lvl5pPr lvl="4" algn="ctr">
              <a:spcBef>
                <a:spcPts val="0"/>
              </a:spcBef>
              <a:spcAft>
                <a:spcPts val="0"/>
              </a:spcAft>
              <a:buSzPts val="6400"/>
              <a:buFont typeface="Playfair Display"/>
              <a:buNone/>
              <a:defRPr sz="6400" b="1">
                <a:latin typeface="Playfair Display"/>
                <a:ea typeface="Playfair Display"/>
                <a:cs typeface="Playfair Display"/>
                <a:sym typeface="Playfair Display"/>
              </a:defRPr>
            </a:lvl5pPr>
            <a:lvl6pPr lvl="5" algn="ctr">
              <a:spcBef>
                <a:spcPts val="0"/>
              </a:spcBef>
              <a:spcAft>
                <a:spcPts val="0"/>
              </a:spcAft>
              <a:buSzPts val="6400"/>
              <a:buFont typeface="Playfair Display"/>
              <a:buNone/>
              <a:defRPr sz="6400" b="1">
                <a:latin typeface="Playfair Display"/>
                <a:ea typeface="Playfair Display"/>
                <a:cs typeface="Playfair Display"/>
                <a:sym typeface="Playfair Display"/>
              </a:defRPr>
            </a:lvl6pPr>
            <a:lvl7pPr lvl="6" algn="ctr">
              <a:spcBef>
                <a:spcPts val="0"/>
              </a:spcBef>
              <a:spcAft>
                <a:spcPts val="0"/>
              </a:spcAft>
              <a:buSzPts val="6400"/>
              <a:buFont typeface="Playfair Display"/>
              <a:buNone/>
              <a:defRPr sz="6400" b="1">
                <a:latin typeface="Playfair Display"/>
                <a:ea typeface="Playfair Display"/>
                <a:cs typeface="Playfair Display"/>
                <a:sym typeface="Playfair Display"/>
              </a:defRPr>
            </a:lvl7pPr>
            <a:lvl8pPr lvl="7" algn="ctr">
              <a:spcBef>
                <a:spcPts val="0"/>
              </a:spcBef>
              <a:spcAft>
                <a:spcPts val="0"/>
              </a:spcAft>
              <a:buSzPts val="6400"/>
              <a:buFont typeface="Playfair Display"/>
              <a:buNone/>
              <a:defRPr sz="6400" b="1">
                <a:latin typeface="Playfair Display"/>
                <a:ea typeface="Playfair Display"/>
                <a:cs typeface="Playfair Display"/>
                <a:sym typeface="Playfair Display"/>
              </a:defRPr>
            </a:lvl8pPr>
            <a:lvl9pPr lvl="8" algn="ctr">
              <a:spcBef>
                <a:spcPts val="0"/>
              </a:spcBef>
              <a:spcAft>
                <a:spcPts val="0"/>
              </a:spcAft>
              <a:buSzPts val="6400"/>
              <a:buFont typeface="Playfair Display"/>
              <a:buNone/>
              <a:defRPr sz="6400" b="1">
                <a:latin typeface="Playfair Display"/>
                <a:ea typeface="Playfair Display"/>
                <a:cs typeface="Playfair Display"/>
                <a:sym typeface="Playfair Display"/>
              </a:defRPr>
            </a:lvl9pPr>
          </a:lstStyle>
          <a:p>
            <a:endParaRPr/>
          </a:p>
        </p:txBody>
      </p:sp>
      <p:sp>
        <p:nvSpPr>
          <p:cNvPr id="22" name="Google Shape;22;g1b61aa4e711_0_10"/>
          <p:cNvSpPr txBox="1">
            <a:spLocks noGrp="1"/>
          </p:cNvSpPr>
          <p:nvPr>
            <p:ph type="sldNum" idx="12"/>
          </p:nvPr>
        </p:nvSpPr>
        <p:spPr>
          <a:xfrm>
            <a:off x="11330666" y="6251679"/>
            <a:ext cx="731700" cy="524700"/>
          </a:xfrm>
          <a:prstGeom prst="rect">
            <a:avLst/>
          </a:prstGeom>
        </p:spPr>
        <p:txBody>
          <a:bodyPr spcFirstLastPara="1" wrap="square" lIns="121900" tIns="121900" rIns="121900" bIns="121900"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g1b61aa4e711_0_14"/>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25" name="Google Shape;25;g1b61aa4e711_0_14"/>
          <p:cNvSpPr txBox="1">
            <a:spLocks noGrp="1"/>
          </p:cNvSpPr>
          <p:nvPr>
            <p:ph type="body" idx="1"/>
          </p:nvPr>
        </p:nvSpPr>
        <p:spPr>
          <a:xfrm>
            <a:off x="415600" y="1645433"/>
            <a:ext cx="11360700" cy="4446300"/>
          </a:xfrm>
          <a:prstGeom prst="rect">
            <a:avLst/>
          </a:prstGeom>
        </p:spPr>
        <p:txBody>
          <a:bodyPr spcFirstLastPara="1" wrap="square" lIns="121900" tIns="121900" rIns="121900" bIns="121900" anchor="t" anchorCtr="0">
            <a:normAutofit/>
          </a:bodyPr>
          <a:lstStyle>
            <a:lvl1pPr marL="457200" lvl="0" indent="-381000">
              <a:spcBef>
                <a:spcPts val="0"/>
              </a:spcBef>
              <a:spcAft>
                <a:spcPts val="0"/>
              </a:spcAft>
              <a:buSzPts val="2400"/>
              <a:buChar char="●"/>
              <a:defRPr/>
            </a:lvl1pPr>
            <a:lvl2pPr marL="914400" lvl="1" indent="-349250">
              <a:spcBef>
                <a:spcPts val="0"/>
              </a:spcBef>
              <a:spcAft>
                <a:spcPts val="0"/>
              </a:spcAft>
              <a:buSzPts val="1900"/>
              <a:buChar char="○"/>
              <a:defRPr/>
            </a:lvl2pPr>
            <a:lvl3pPr marL="1371600" lvl="2" indent="-349250">
              <a:spcBef>
                <a:spcPts val="0"/>
              </a:spcBef>
              <a:spcAft>
                <a:spcPts val="0"/>
              </a:spcAft>
              <a:buSzPts val="1900"/>
              <a:buChar char="■"/>
              <a:defRPr/>
            </a:lvl3pPr>
            <a:lvl4pPr marL="1828800" lvl="3" indent="-349250">
              <a:spcBef>
                <a:spcPts val="0"/>
              </a:spcBef>
              <a:spcAft>
                <a:spcPts val="0"/>
              </a:spcAft>
              <a:buSzPts val="1900"/>
              <a:buChar char="●"/>
              <a:defRPr/>
            </a:lvl4pPr>
            <a:lvl5pPr marL="2286000" lvl="4" indent="-349250">
              <a:spcBef>
                <a:spcPts val="0"/>
              </a:spcBef>
              <a:spcAft>
                <a:spcPts val="0"/>
              </a:spcAft>
              <a:buSzPts val="1900"/>
              <a:buChar char="○"/>
              <a:defRPr/>
            </a:lvl5pPr>
            <a:lvl6pPr marL="2743200" lvl="5" indent="-349250">
              <a:spcBef>
                <a:spcPts val="0"/>
              </a:spcBef>
              <a:spcAft>
                <a:spcPts val="0"/>
              </a:spcAft>
              <a:buSzPts val="1900"/>
              <a:buChar char="■"/>
              <a:defRPr/>
            </a:lvl6pPr>
            <a:lvl7pPr marL="3200400" lvl="6" indent="-349250">
              <a:spcBef>
                <a:spcPts val="0"/>
              </a:spcBef>
              <a:spcAft>
                <a:spcPts val="0"/>
              </a:spcAft>
              <a:buSzPts val="1900"/>
              <a:buChar char="●"/>
              <a:defRPr/>
            </a:lvl7pPr>
            <a:lvl8pPr marL="3657600" lvl="7" indent="-349250">
              <a:spcBef>
                <a:spcPts val="0"/>
              </a:spcBef>
              <a:spcAft>
                <a:spcPts val="0"/>
              </a:spcAft>
              <a:buSzPts val="1900"/>
              <a:buChar char="○"/>
              <a:defRPr/>
            </a:lvl8pPr>
            <a:lvl9pPr marL="4114800" lvl="8" indent="-349250">
              <a:spcBef>
                <a:spcPts val="0"/>
              </a:spcBef>
              <a:spcAft>
                <a:spcPts val="0"/>
              </a:spcAft>
              <a:buSzPts val="1900"/>
              <a:buChar char="■"/>
              <a:defRPr/>
            </a:lvl9pPr>
          </a:lstStyle>
          <a:p>
            <a:endParaRPr/>
          </a:p>
        </p:txBody>
      </p:sp>
      <p:sp>
        <p:nvSpPr>
          <p:cNvPr id="26" name="Google Shape;26;g1b61aa4e711_0_14"/>
          <p:cNvSpPr txBox="1">
            <a:spLocks noGrp="1"/>
          </p:cNvSpPr>
          <p:nvPr>
            <p:ph type="sldNum" idx="12"/>
          </p:nvPr>
        </p:nvSpPr>
        <p:spPr>
          <a:xfrm>
            <a:off x="11330666" y="6251679"/>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7"/>
        <p:cNvGrpSpPr/>
        <p:nvPr/>
      </p:nvGrpSpPr>
      <p:grpSpPr>
        <a:xfrm>
          <a:off x="0" y="0"/>
          <a:ext cx="0" cy="0"/>
          <a:chOff x="0" y="0"/>
          <a:chExt cx="0" cy="0"/>
        </a:xfrm>
      </p:grpSpPr>
      <p:sp>
        <p:nvSpPr>
          <p:cNvPr id="28" name="Google Shape;28;g1b61aa4e711_0_18"/>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29" name="Google Shape;29;g1b61aa4e711_0_18"/>
          <p:cNvSpPr txBox="1">
            <a:spLocks noGrp="1"/>
          </p:cNvSpPr>
          <p:nvPr>
            <p:ph type="body" idx="1"/>
          </p:nvPr>
        </p:nvSpPr>
        <p:spPr>
          <a:xfrm>
            <a:off x="415600" y="1645400"/>
            <a:ext cx="5333100" cy="4446300"/>
          </a:xfrm>
          <a:prstGeom prst="rect">
            <a:avLst/>
          </a:prstGeom>
        </p:spPr>
        <p:txBody>
          <a:bodyPr spcFirstLastPara="1" wrap="square" lIns="121900" tIns="121900" rIns="121900" bIns="121900" anchor="t" anchorCtr="0">
            <a:normAutofit/>
          </a:bodyPr>
          <a:lstStyle>
            <a:lvl1pPr marL="457200" lvl="0" indent="-349250">
              <a:spcBef>
                <a:spcPts val="0"/>
              </a:spcBef>
              <a:spcAft>
                <a:spcPts val="0"/>
              </a:spcAft>
              <a:buSzPts val="1900"/>
              <a:buChar char="●"/>
              <a:defRPr sz="19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30" name="Google Shape;30;g1b61aa4e711_0_18"/>
          <p:cNvSpPr txBox="1">
            <a:spLocks noGrp="1"/>
          </p:cNvSpPr>
          <p:nvPr>
            <p:ph type="body" idx="2"/>
          </p:nvPr>
        </p:nvSpPr>
        <p:spPr>
          <a:xfrm>
            <a:off x="6443200" y="1645400"/>
            <a:ext cx="5333100" cy="4446300"/>
          </a:xfrm>
          <a:prstGeom prst="rect">
            <a:avLst/>
          </a:prstGeom>
        </p:spPr>
        <p:txBody>
          <a:bodyPr spcFirstLastPara="1" wrap="square" lIns="121900" tIns="121900" rIns="121900" bIns="121900" anchor="t" anchorCtr="0">
            <a:normAutofit/>
          </a:bodyPr>
          <a:lstStyle>
            <a:lvl1pPr marL="457200" lvl="0" indent="-349250">
              <a:spcBef>
                <a:spcPts val="0"/>
              </a:spcBef>
              <a:spcAft>
                <a:spcPts val="0"/>
              </a:spcAft>
              <a:buSzPts val="1900"/>
              <a:buChar char="●"/>
              <a:defRPr sz="19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31" name="Google Shape;31;g1b61aa4e711_0_18"/>
          <p:cNvSpPr txBox="1">
            <a:spLocks noGrp="1"/>
          </p:cNvSpPr>
          <p:nvPr>
            <p:ph type="sldNum" idx="12"/>
          </p:nvPr>
        </p:nvSpPr>
        <p:spPr>
          <a:xfrm>
            <a:off x="11330666" y="6251679"/>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g1b61aa4e711_0_23"/>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34" name="Google Shape;34;g1b61aa4e711_0_23"/>
          <p:cNvSpPr txBox="1">
            <a:spLocks noGrp="1"/>
          </p:cNvSpPr>
          <p:nvPr>
            <p:ph type="sldNum" idx="12"/>
          </p:nvPr>
        </p:nvSpPr>
        <p:spPr>
          <a:xfrm>
            <a:off x="11330666" y="6251679"/>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5"/>
        <p:cNvGrpSpPr/>
        <p:nvPr/>
      </p:nvGrpSpPr>
      <p:grpSpPr>
        <a:xfrm>
          <a:off x="0" y="0"/>
          <a:ext cx="0" cy="0"/>
          <a:chOff x="0" y="0"/>
          <a:chExt cx="0" cy="0"/>
        </a:xfrm>
      </p:grpSpPr>
      <p:sp>
        <p:nvSpPr>
          <p:cNvPr id="36" name="Google Shape;36;g1b61aa4e711_0_26"/>
          <p:cNvSpPr txBox="1">
            <a:spLocks noGrp="1"/>
          </p:cNvSpPr>
          <p:nvPr>
            <p:ph type="title"/>
          </p:nvPr>
        </p:nvSpPr>
        <p:spPr>
          <a:xfrm>
            <a:off x="415600" y="740800"/>
            <a:ext cx="3744000" cy="1007700"/>
          </a:xfrm>
          <a:prstGeom prst="rect">
            <a:avLst/>
          </a:prstGeom>
        </p:spPr>
        <p:txBody>
          <a:bodyPr spcFirstLastPara="1" wrap="square" lIns="121900" tIns="121900" rIns="121900" bIns="121900" anchor="b" anchorCtr="0">
            <a:normAutofit/>
          </a:bodyPr>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a:endParaRPr/>
          </a:p>
        </p:txBody>
      </p:sp>
      <p:sp>
        <p:nvSpPr>
          <p:cNvPr id="37" name="Google Shape;37;g1b61aa4e711_0_26"/>
          <p:cNvSpPr txBox="1">
            <a:spLocks noGrp="1"/>
          </p:cNvSpPr>
          <p:nvPr>
            <p:ph type="body" idx="1"/>
          </p:nvPr>
        </p:nvSpPr>
        <p:spPr>
          <a:xfrm>
            <a:off x="415600" y="1852800"/>
            <a:ext cx="3744000" cy="4239300"/>
          </a:xfrm>
          <a:prstGeom prst="rect">
            <a:avLst/>
          </a:prstGeom>
        </p:spPr>
        <p:txBody>
          <a:bodyPr spcFirstLastPara="1" wrap="square" lIns="121900" tIns="121900" rIns="121900" bIns="121900" anchor="t" anchorCtr="0">
            <a:normAutofit/>
          </a:bodyPr>
          <a:lstStyle>
            <a:lvl1pPr marL="457200" lvl="0" indent="-330200">
              <a:spcBef>
                <a:spcPts val="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38" name="Google Shape;38;g1b61aa4e711_0_26"/>
          <p:cNvSpPr txBox="1">
            <a:spLocks noGrp="1"/>
          </p:cNvSpPr>
          <p:nvPr>
            <p:ph type="sldNum" idx="12"/>
          </p:nvPr>
        </p:nvSpPr>
        <p:spPr>
          <a:xfrm>
            <a:off x="11330666" y="6251679"/>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39"/>
        <p:cNvGrpSpPr/>
        <p:nvPr/>
      </p:nvGrpSpPr>
      <p:grpSpPr>
        <a:xfrm>
          <a:off x="0" y="0"/>
          <a:ext cx="0" cy="0"/>
          <a:chOff x="0" y="0"/>
          <a:chExt cx="0" cy="0"/>
        </a:xfrm>
      </p:grpSpPr>
      <p:sp>
        <p:nvSpPr>
          <p:cNvPr id="40" name="Google Shape;40;g1b61aa4e711_0_30"/>
          <p:cNvSpPr txBox="1">
            <a:spLocks noGrp="1"/>
          </p:cNvSpPr>
          <p:nvPr>
            <p:ph type="title"/>
          </p:nvPr>
        </p:nvSpPr>
        <p:spPr>
          <a:xfrm>
            <a:off x="653667" y="701800"/>
            <a:ext cx="7491600" cy="5454300"/>
          </a:xfrm>
          <a:prstGeom prst="rect">
            <a:avLst/>
          </a:prstGeom>
        </p:spPr>
        <p:txBody>
          <a:bodyPr spcFirstLastPara="1" wrap="square" lIns="121900" tIns="121900" rIns="121900" bIns="121900" anchor="ctr" anchorCtr="0">
            <a:normAutofit/>
          </a:bodyPr>
          <a:lstStyle>
            <a:lvl1pPr lvl="0">
              <a:spcBef>
                <a:spcPts val="0"/>
              </a:spcBef>
              <a:spcAft>
                <a:spcPts val="0"/>
              </a:spcAft>
              <a:buClr>
                <a:schemeClr val="lt1"/>
              </a:buClr>
              <a:buSzPts val="7200"/>
              <a:buFont typeface="Playfair Display"/>
              <a:buNone/>
              <a:defRPr sz="7200">
                <a:solidFill>
                  <a:schemeClr val="lt1"/>
                </a:solidFill>
                <a:latin typeface="Playfair Display"/>
                <a:ea typeface="Playfair Display"/>
                <a:cs typeface="Playfair Display"/>
                <a:sym typeface="Playfair Display"/>
              </a:defRPr>
            </a:lvl1pPr>
            <a:lvl2pPr lvl="1">
              <a:spcBef>
                <a:spcPts val="0"/>
              </a:spcBef>
              <a:spcAft>
                <a:spcPts val="0"/>
              </a:spcAft>
              <a:buClr>
                <a:schemeClr val="lt1"/>
              </a:buClr>
              <a:buSzPts val="7200"/>
              <a:buFont typeface="Playfair Display"/>
              <a:buNone/>
              <a:defRPr sz="7200">
                <a:solidFill>
                  <a:schemeClr val="lt1"/>
                </a:solidFill>
                <a:latin typeface="Playfair Display"/>
                <a:ea typeface="Playfair Display"/>
                <a:cs typeface="Playfair Display"/>
                <a:sym typeface="Playfair Display"/>
              </a:defRPr>
            </a:lvl2pPr>
            <a:lvl3pPr lvl="2">
              <a:spcBef>
                <a:spcPts val="0"/>
              </a:spcBef>
              <a:spcAft>
                <a:spcPts val="0"/>
              </a:spcAft>
              <a:buClr>
                <a:schemeClr val="lt1"/>
              </a:buClr>
              <a:buSzPts val="7200"/>
              <a:buFont typeface="Playfair Display"/>
              <a:buNone/>
              <a:defRPr sz="7200">
                <a:solidFill>
                  <a:schemeClr val="lt1"/>
                </a:solidFill>
                <a:latin typeface="Playfair Display"/>
                <a:ea typeface="Playfair Display"/>
                <a:cs typeface="Playfair Display"/>
                <a:sym typeface="Playfair Display"/>
              </a:defRPr>
            </a:lvl3pPr>
            <a:lvl4pPr lvl="3">
              <a:spcBef>
                <a:spcPts val="0"/>
              </a:spcBef>
              <a:spcAft>
                <a:spcPts val="0"/>
              </a:spcAft>
              <a:buClr>
                <a:schemeClr val="lt1"/>
              </a:buClr>
              <a:buSzPts val="7200"/>
              <a:buFont typeface="Playfair Display"/>
              <a:buNone/>
              <a:defRPr sz="7200">
                <a:solidFill>
                  <a:schemeClr val="lt1"/>
                </a:solidFill>
                <a:latin typeface="Playfair Display"/>
                <a:ea typeface="Playfair Display"/>
                <a:cs typeface="Playfair Display"/>
                <a:sym typeface="Playfair Display"/>
              </a:defRPr>
            </a:lvl4pPr>
            <a:lvl5pPr lvl="4">
              <a:spcBef>
                <a:spcPts val="0"/>
              </a:spcBef>
              <a:spcAft>
                <a:spcPts val="0"/>
              </a:spcAft>
              <a:buClr>
                <a:schemeClr val="lt1"/>
              </a:buClr>
              <a:buSzPts val="7200"/>
              <a:buFont typeface="Playfair Display"/>
              <a:buNone/>
              <a:defRPr sz="7200">
                <a:solidFill>
                  <a:schemeClr val="lt1"/>
                </a:solidFill>
                <a:latin typeface="Playfair Display"/>
                <a:ea typeface="Playfair Display"/>
                <a:cs typeface="Playfair Display"/>
                <a:sym typeface="Playfair Display"/>
              </a:defRPr>
            </a:lvl5pPr>
            <a:lvl6pPr lvl="5">
              <a:spcBef>
                <a:spcPts val="0"/>
              </a:spcBef>
              <a:spcAft>
                <a:spcPts val="0"/>
              </a:spcAft>
              <a:buClr>
                <a:schemeClr val="lt1"/>
              </a:buClr>
              <a:buSzPts val="7200"/>
              <a:buFont typeface="Playfair Display"/>
              <a:buNone/>
              <a:defRPr sz="7200">
                <a:solidFill>
                  <a:schemeClr val="lt1"/>
                </a:solidFill>
                <a:latin typeface="Playfair Display"/>
                <a:ea typeface="Playfair Display"/>
                <a:cs typeface="Playfair Display"/>
                <a:sym typeface="Playfair Display"/>
              </a:defRPr>
            </a:lvl6pPr>
            <a:lvl7pPr lvl="6">
              <a:spcBef>
                <a:spcPts val="0"/>
              </a:spcBef>
              <a:spcAft>
                <a:spcPts val="0"/>
              </a:spcAft>
              <a:buClr>
                <a:schemeClr val="lt1"/>
              </a:buClr>
              <a:buSzPts val="7200"/>
              <a:buFont typeface="Playfair Display"/>
              <a:buNone/>
              <a:defRPr sz="7200">
                <a:solidFill>
                  <a:schemeClr val="lt1"/>
                </a:solidFill>
                <a:latin typeface="Playfair Display"/>
                <a:ea typeface="Playfair Display"/>
                <a:cs typeface="Playfair Display"/>
                <a:sym typeface="Playfair Display"/>
              </a:defRPr>
            </a:lvl7pPr>
            <a:lvl8pPr lvl="7">
              <a:spcBef>
                <a:spcPts val="0"/>
              </a:spcBef>
              <a:spcAft>
                <a:spcPts val="0"/>
              </a:spcAft>
              <a:buClr>
                <a:schemeClr val="lt1"/>
              </a:buClr>
              <a:buSzPts val="7200"/>
              <a:buFont typeface="Playfair Display"/>
              <a:buNone/>
              <a:defRPr sz="7200">
                <a:solidFill>
                  <a:schemeClr val="lt1"/>
                </a:solidFill>
                <a:latin typeface="Playfair Display"/>
                <a:ea typeface="Playfair Display"/>
                <a:cs typeface="Playfair Display"/>
                <a:sym typeface="Playfair Display"/>
              </a:defRPr>
            </a:lvl8pPr>
            <a:lvl9pPr lvl="8">
              <a:spcBef>
                <a:spcPts val="0"/>
              </a:spcBef>
              <a:spcAft>
                <a:spcPts val="0"/>
              </a:spcAft>
              <a:buClr>
                <a:schemeClr val="lt1"/>
              </a:buClr>
              <a:buSzPts val="7200"/>
              <a:buFont typeface="Playfair Display"/>
              <a:buNone/>
              <a:defRPr sz="7200">
                <a:solidFill>
                  <a:schemeClr val="lt1"/>
                </a:solidFill>
                <a:latin typeface="Playfair Display"/>
                <a:ea typeface="Playfair Display"/>
                <a:cs typeface="Playfair Display"/>
                <a:sym typeface="Playfair Display"/>
              </a:defRPr>
            </a:lvl9pPr>
          </a:lstStyle>
          <a:p>
            <a:endParaRPr/>
          </a:p>
        </p:txBody>
      </p:sp>
      <p:sp>
        <p:nvSpPr>
          <p:cNvPr id="41" name="Google Shape;41;g1b61aa4e711_0_30"/>
          <p:cNvSpPr txBox="1">
            <a:spLocks noGrp="1"/>
          </p:cNvSpPr>
          <p:nvPr>
            <p:ph type="sldNum" idx="12"/>
          </p:nvPr>
        </p:nvSpPr>
        <p:spPr>
          <a:xfrm>
            <a:off x="11330666" y="6251679"/>
            <a:ext cx="731700" cy="524700"/>
          </a:xfrm>
          <a:prstGeom prst="rect">
            <a:avLst/>
          </a:prstGeom>
        </p:spPr>
        <p:txBody>
          <a:bodyPr spcFirstLastPara="1" wrap="square" lIns="121900" tIns="121900" rIns="121900" bIns="121900"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2"/>
        <p:cNvGrpSpPr/>
        <p:nvPr/>
      </p:nvGrpSpPr>
      <p:grpSpPr>
        <a:xfrm>
          <a:off x="0" y="0"/>
          <a:ext cx="0" cy="0"/>
          <a:chOff x="0" y="0"/>
          <a:chExt cx="0" cy="0"/>
        </a:xfrm>
      </p:grpSpPr>
      <p:sp>
        <p:nvSpPr>
          <p:cNvPr id="43" name="Google Shape;43;g1b61aa4e711_0_33"/>
          <p:cNvSpPr/>
          <p:nvPr/>
        </p:nvSpPr>
        <p:spPr>
          <a:xfrm>
            <a:off x="6096000" y="-100"/>
            <a:ext cx="6096000" cy="6858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cxnSp>
        <p:nvCxnSpPr>
          <p:cNvPr id="44" name="Google Shape;44;g1b61aa4e711_0_33"/>
          <p:cNvCxnSpPr/>
          <p:nvPr/>
        </p:nvCxnSpPr>
        <p:spPr>
          <a:xfrm>
            <a:off x="6706233" y="5994000"/>
            <a:ext cx="624300" cy="0"/>
          </a:xfrm>
          <a:prstGeom prst="straightConnector1">
            <a:avLst/>
          </a:prstGeom>
          <a:noFill/>
          <a:ln w="19050" cap="flat" cmpd="sng">
            <a:solidFill>
              <a:schemeClr val="dk2"/>
            </a:solidFill>
            <a:prstDash val="solid"/>
            <a:round/>
            <a:headEnd type="none" w="sm" len="sm"/>
            <a:tailEnd type="none" w="sm" len="sm"/>
          </a:ln>
        </p:spPr>
      </p:cxnSp>
      <p:sp>
        <p:nvSpPr>
          <p:cNvPr id="45" name="Google Shape;45;g1b61aa4e711_0_33"/>
          <p:cNvSpPr txBox="1">
            <a:spLocks noGrp="1"/>
          </p:cNvSpPr>
          <p:nvPr>
            <p:ph type="title"/>
          </p:nvPr>
        </p:nvSpPr>
        <p:spPr>
          <a:xfrm>
            <a:off x="354000" y="1442233"/>
            <a:ext cx="5393700" cy="23817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5600"/>
              <a:buNone/>
              <a:defRPr sz="5600"/>
            </a:lvl1pPr>
            <a:lvl2pPr lvl="1" algn="ctr">
              <a:spcBef>
                <a:spcPts val="0"/>
              </a:spcBef>
              <a:spcAft>
                <a:spcPts val="0"/>
              </a:spcAft>
              <a:buSzPts val="5600"/>
              <a:buNone/>
              <a:defRPr sz="5600"/>
            </a:lvl2pPr>
            <a:lvl3pPr lvl="2" algn="ctr">
              <a:spcBef>
                <a:spcPts val="0"/>
              </a:spcBef>
              <a:spcAft>
                <a:spcPts val="0"/>
              </a:spcAft>
              <a:buSzPts val="5600"/>
              <a:buNone/>
              <a:defRPr sz="5600"/>
            </a:lvl3pPr>
            <a:lvl4pPr lvl="3" algn="ctr">
              <a:spcBef>
                <a:spcPts val="0"/>
              </a:spcBef>
              <a:spcAft>
                <a:spcPts val="0"/>
              </a:spcAft>
              <a:buSzPts val="5600"/>
              <a:buNone/>
              <a:defRPr sz="5600"/>
            </a:lvl4pPr>
            <a:lvl5pPr lvl="4" algn="ctr">
              <a:spcBef>
                <a:spcPts val="0"/>
              </a:spcBef>
              <a:spcAft>
                <a:spcPts val="0"/>
              </a:spcAft>
              <a:buSzPts val="5600"/>
              <a:buNone/>
              <a:defRPr sz="5600"/>
            </a:lvl5pPr>
            <a:lvl6pPr lvl="5" algn="ctr">
              <a:spcBef>
                <a:spcPts val="0"/>
              </a:spcBef>
              <a:spcAft>
                <a:spcPts val="0"/>
              </a:spcAft>
              <a:buSzPts val="5600"/>
              <a:buNone/>
              <a:defRPr sz="5600"/>
            </a:lvl6pPr>
            <a:lvl7pPr lvl="6" algn="ctr">
              <a:spcBef>
                <a:spcPts val="0"/>
              </a:spcBef>
              <a:spcAft>
                <a:spcPts val="0"/>
              </a:spcAft>
              <a:buSzPts val="5600"/>
              <a:buNone/>
              <a:defRPr sz="5600"/>
            </a:lvl7pPr>
            <a:lvl8pPr lvl="7" algn="ctr">
              <a:spcBef>
                <a:spcPts val="0"/>
              </a:spcBef>
              <a:spcAft>
                <a:spcPts val="0"/>
              </a:spcAft>
              <a:buSzPts val="5600"/>
              <a:buNone/>
              <a:defRPr sz="5600"/>
            </a:lvl8pPr>
            <a:lvl9pPr lvl="8" algn="ctr">
              <a:spcBef>
                <a:spcPts val="0"/>
              </a:spcBef>
              <a:spcAft>
                <a:spcPts val="0"/>
              </a:spcAft>
              <a:buSzPts val="5600"/>
              <a:buNone/>
              <a:defRPr sz="5600"/>
            </a:lvl9pPr>
          </a:lstStyle>
          <a:p>
            <a:endParaRPr/>
          </a:p>
        </p:txBody>
      </p:sp>
      <p:sp>
        <p:nvSpPr>
          <p:cNvPr id="46" name="Google Shape;46;g1b61aa4e711_0_33"/>
          <p:cNvSpPr txBox="1">
            <a:spLocks noGrp="1"/>
          </p:cNvSpPr>
          <p:nvPr>
            <p:ph type="subTitle" idx="1"/>
          </p:nvPr>
        </p:nvSpPr>
        <p:spPr>
          <a:xfrm>
            <a:off x="354000" y="3895201"/>
            <a:ext cx="5393700" cy="1794000"/>
          </a:xfrm>
          <a:prstGeom prst="rect">
            <a:avLst/>
          </a:prstGeom>
        </p:spPr>
        <p:txBody>
          <a:bodyPr spcFirstLastPara="1" wrap="square" lIns="121900" tIns="121900" rIns="121900" bIns="121900"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47" name="Google Shape;47;g1b61aa4e711_0_33"/>
          <p:cNvSpPr txBox="1">
            <a:spLocks noGrp="1"/>
          </p:cNvSpPr>
          <p:nvPr>
            <p:ph type="body" idx="2"/>
          </p:nvPr>
        </p:nvSpPr>
        <p:spPr>
          <a:xfrm>
            <a:off x="6586000" y="965600"/>
            <a:ext cx="5115900" cy="4926900"/>
          </a:xfrm>
          <a:prstGeom prst="rect">
            <a:avLst/>
          </a:prstGeom>
        </p:spPr>
        <p:txBody>
          <a:bodyPr spcFirstLastPara="1" wrap="square" lIns="121900" tIns="121900" rIns="121900" bIns="121900" anchor="ctr" anchorCtr="0">
            <a:normAutofit/>
          </a:bodyPr>
          <a:lstStyle>
            <a:lvl1pPr marL="457200" lvl="0" indent="-381000">
              <a:spcBef>
                <a:spcPts val="0"/>
              </a:spcBef>
              <a:spcAft>
                <a:spcPts val="0"/>
              </a:spcAft>
              <a:buSzPts val="2400"/>
              <a:buChar char="●"/>
              <a:defRPr>
                <a:highlight>
                  <a:schemeClr val="lt1"/>
                </a:highlight>
              </a:defRPr>
            </a:lvl1pPr>
            <a:lvl2pPr marL="914400" lvl="1" indent="-349250">
              <a:spcBef>
                <a:spcPts val="0"/>
              </a:spcBef>
              <a:spcAft>
                <a:spcPts val="0"/>
              </a:spcAft>
              <a:buSzPts val="1900"/>
              <a:buChar char="○"/>
              <a:defRPr>
                <a:highlight>
                  <a:schemeClr val="lt1"/>
                </a:highlight>
              </a:defRPr>
            </a:lvl2pPr>
            <a:lvl3pPr marL="1371600" lvl="2" indent="-349250">
              <a:spcBef>
                <a:spcPts val="0"/>
              </a:spcBef>
              <a:spcAft>
                <a:spcPts val="0"/>
              </a:spcAft>
              <a:buSzPts val="1900"/>
              <a:buChar char="■"/>
              <a:defRPr>
                <a:highlight>
                  <a:schemeClr val="lt1"/>
                </a:highlight>
              </a:defRPr>
            </a:lvl3pPr>
            <a:lvl4pPr marL="1828800" lvl="3" indent="-349250">
              <a:spcBef>
                <a:spcPts val="0"/>
              </a:spcBef>
              <a:spcAft>
                <a:spcPts val="0"/>
              </a:spcAft>
              <a:buSzPts val="1900"/>
              <a:buChar char="●"/>
              <a:defRPr>
                <a:highlight>
                  <a:schemeClr val="lt1"/>
                </a:highlight>
              </a:defRPr>
            </a:lvl4pPr>
            <a:lvl5pPr marL="2286000" lvl="4" indent="-349250">
              <a:spcBef>
                <a:spcPts val="0"/>
              </a:spcBef>
              <a:spcAft>
                <a:spcPts val="0"/>
              </a:spcAft>
              <a:buSzPts val="1900"/>
              <a:buChar char="○"/>
              <a:defRPr>
                <a:highlight>
                  <a:schemeClr val="lt1"/>
                </a:highlight>
              </a:defRPr>
            </a:lvl5pPr>
            <a:lvl6pPr marL="2743200" lvl="5" indent="-349250">
              <a:spcBef>
                <a:spcPts val="0"/>
              </a:spcBef>
              <a:spcAft>
                <a:spcPts val="0"/>
              </a:spcAft>
              <a:buSzPts val="1900"/>
              <a:buChar char="■"/>
              <a:defRPr>
                <a:highlight>
                  <a:schemeClr val="lt1"/>
                </a:highlight>
              </a:defRPr>
            </a:lvl6pPr>
            <a:lvl7pPr marL="3200400" lvl="6" indent="-349250">
              <a:spcBef>
                <a:spcPts val="0"/>
              </a:spcBef>
              <a:spcAft>
                <a:spcPts val="0"/>
              </a:spcAft>
              <a:buSzPts val="1900"/>
              <a:buChar char="●"/>
              <a:defRPr>
                <a:highlight>
                  <a:schemeClr val="lt1"/>
                </a:highlight>
              </a:defRPr>
            </a:lvl7pPr>
            <a:lvl8pPr marL="3657600" lvl="7" indent="-349250">
              <a:spcBef>
                <a:spcPts val="0"/>
              </a:spcBef>
              <a:spcAft>
                <a:spcPts val="0"/>
              </a:spcAft>
              <a:buSzPts val="1900"/>
              <a:buChar char="○"/>
              <a:defRPr>
                <a:highlight>
                  <a:schemeClr val="lt1"/>
                </a:highlight>
              </a:defRPr>
            </a:lvl8pPr>
            <a:lvl9pPr marL="4114800" lvl="8" indent="-349250">
              <a:spcBef>
                <a:spcPts val="0"/>
              </a:spcBef>
              <a:spcAft>
                <a:spcPts val="0"/>
              </a:spcAft>
              <a:buSzPts val="1900"/>
              <a:buChar char="■"/>
              <a:defRPr>
                <a:highlight>
                  <a:schemeClr val="lt1"/>
                </a:highlight>
              </a:defRPr>
            </a:lvl9pPr>
          </a:lstStyle>
          <a:p>
            <a:endParaRPr/>
          </a:p>
        </p:txBody>
      </p:sp>
      <p:sp>
        <p:nvSpPr>
          <p:cNvPr id="48" name="Google Shape;48;g1b61aa4e711_0_33"/>
          <p:cNvSpPr txBox="1">
            <a:spLocks noGrp="1"/>
          </p:cNvSpPr>
          <p:nvPr>
            <p:ph type="sldNum" idx="12"/>
          </p:nvPr>
        </p:nvSpPr>
        <p:spPr>
          <a:xfrm>
            <a:off x="11330666" y="6251679"/>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9"/>
        <p:cNvGrpSpPr/>
        <p:nvPr/>
      </p:nvGrpSpPr>
      <p:grpSpPr>
        <a:xfrm>
          <a:off x="0" y="0"/>
          <a:ext cx="0" cy="0"/>
          <a:chOff x="0" y="0"/>
          <a:chExt cx="0" cy="0"/>
        </a:xfrm>
      </p:grpSpPr>
      <p:sp>
        <p:nvSpPr>
          <p:cNvPr id="50" name="Google Shape;50;g1b61aa4e711_0_40"/>
          <p:cNvSpPr txBox="1">
            <a:spLocks noGrp="1"/>
          </p:cNvSpPr>
          <p:nvPr>
            <p:ph type="body" idx="1"/>
          </p:nvPr>
        </p:nvSpPr>
        <p:spPr>
          <a:xfrm>
            <a:off x="415600" y="5640767"/>
            <a:ext cx="7998300" cy="806700"/>
          </a:xfrm>
          <a:prstGeom prst="rect">
            <a:avLst/>
          </a:prstGeom>
        </p:spPr>
        <p:txBody>
          <a:bodyPr spcFirstLastPara="1" wrap="square" lIns="121900" tIns="121900" rIns="121900" bIns="121900" anchor="ctr" anchorCtr="0">
            <a:normAutofit/>
          </a:bodyPr>
          <a:lstStyle>
            <a:lvl1pPr marL="457200" lvl="0" indent="-228600">
              <a:lnSpc>
                <a:spcPct val="100000"/>
              </a:lnSpc>
              <a:spcBef>
                <a:spcPts val="0"/>
              </a:spcBef>
              <a:spcAft>
                <a:spcPts val="0"/>
              </a:spcAft>
              <a:buSzPts val="2400"/>
              <a:buNone/>
              <a:defRPr>
                <a:highlight>
                  <a:schemeClr val="dk1"/>
                </a:highlight>
              </a:defRPr>
            </a:lvl1pPr>
          </a:lstStyle>
          <a:p>
            <a:endParaRPr/>
          </a:p>
        </p:txBody>
      </p:sp>
      <p:sp>
        <p:nvSpPr>
          <p:cNvPr id="51" name="Google Shape;51;g1b61aa4e711_0_40"/>
          <p:cNvSpPr txBox="1">
            <a:spLocks noGrp="1"/>
          </p:cNvSpPr>
          <p:nvPr>
            <p:ph type="sldNum" idx="12"/>
          </p:nvPr>
        </p:nvSpPr>
        <p:spPr>
          <a:xfrm>
            <a:off x="11330666" y="6251679"/>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op">
    <p:bg>
      <p:bgPr>
        <a:solidFill>
          <a:schemeClr val="lt1"/>
        </a:solidFill>
        <a:effectLst/>
      </p:bgPr>
    </p:bg>
    <p:spTree>
      <p:nvGrpSpPr>
        <p:cNvPr id="1" name="Shape 9"/>
        <p:cNvGrpSpPr/>
        <p:nvPr/>
      </p:nvGrpSpPr>
      <p:grpSpPr>
        <a:xfrm>
          <a:off x="0" y="0"/>
          <a:ext cx="0" cy="0"/>
          <a:chOff x="0" y="0"/>
          <a:chExt cx="0" cy="0"/>
        </a:xfrm>
      </p:grpSpPr>
      <p:sp>
        <p:nvSpPr>
          <p:cNvPr id="10" name="Google Shape;10;g1b61aa4e711_0_0"/>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spcBef>
                <a:spcPts val="0"/>
              </a:spcBef>
              <a:spcAft>
                <a:spcPts val="0"/>
              </a:spcAft>
              <a:buClr>
                <a:schemeClr val="dk2"/>
              </a:buClr>
              <a:buSzPts val="4000"/>
              <a:buFont typeface="Oswald"/>
              <a:buNone/>
              <a:defRPr sz="4000">
                <a:solidFill>
                  <a:schemeClr val="dk2"/>
                </a:solidFill>
                <a:highlight>
                  <a:schemeClr val="dk1"/>
                </a:highlight>
                <a:latin typeface="Oswald"/>
                <a:ea typeface="Oswald"/>
                <a:cs typeface="Oswald"/>
                <a:sym typeface="Oswald"/>
              </a:defRPr>
            </a:lvl1pPr>
            <a:lvl2pPr lvl="1">
              <a:spcBef>
                <a:spcPts val="0"/>
              </a:spcBef>
              <a:spcAft>
                <a:spcPts val="0"/>
              </a:spcAft>
              <a:buClr>
                <a:schemeClr val="dk2"/>
              </a:buClr>
              <a:buSzPts val="4000"/>
              <a:buFont typeface="Oswald"/>
              <a:buNone/>
              <a:defRPr sz="4000">
                <a:solidFill>
                  <a:schemeClr val="dk2"/>
                </a:solidFill>
                <a:highlight>
                  <a:schemeClr val="dk1"/>
                </a:highlight>
                <a:latin typeface="Oswald"/>
                <a:ea typeface="Oswald"/>
                <a:cs typeface="Oswald"/>
                <a:sym typeface="Oswald"/>
              </a:defRPr>
            </a:lvl2pPr>
            <a:lvl3pPr lvl="2">
              <a:spcBef>
                <a:spcPts val="0"/>
              </a:spcBef>
              <a:spcAft>
                <a:spcPts val="0"/>
              </a:spcAft>
              <a:buClr>
                <a:schemeClr val="dk2"/>
              </a:buClr>
              <a:buSzPts val="4000"/>
              <a:buFont typeface="Oswald"/>
              <a:buNone/>
              <a:defRPr sz="4000">
                <a:solidFill>
                  <a:schemeClr val="dk2"/>
                </a:solidFill>
                <a:highlight>
                  <a:schemeClr val="dk1"/>
                </a:highlight>
                <a:latin typeface="Oswald"/>
                <a:ea typeface="Oswald"/>
                <a:cs typeface="Oswald"/>
                <a:sym typeface="Oswald"/>
              </a:defRPr>
            </a:lvl3pPr>
            <a:lvl4pPr lvl="3">
              <a:spcBef>
                <a:spcPts val="0"/>
              </a:spcBef>
              <a:spcAft>
                <a:spcPts val="0"/>
              </a:spcAft>
              <a:buClr>
                <a:schemeClr val="dk2"/>
              </a:buClr>
              <a:buSzPts val="4000"/>
              <a:buFont typeface="Oswald"/>
              <a:buNone/>
              <a:defRPr sz="4000">
                <a:solidFill>
                  <a:schemeClr val="dk2"/>
                </a:solidFill>
                <a:highlight>
                  <a:schemeClr val="dk1"/>
                </a:highlight>
                <a:latin typeface="Oswald"/>
                <a:ea typeface="Oswald"/>
                <a:cs typeface="Oswald"/>
                <a:sym typeface="Oswald"/>
              </a:defRPr>
            </a:lvl4pPr>
            <a:lvl5pPr lvl="4">
              <a:spcBef>
                <a:spcPts val="0"/>
              </a:spcBef>
              <a:spcAft>
                <a:spcPts val="0"/>
              </a:spcAft>
              <a:buClr>
                <a:schemeClr val="dk2"/>
              </a:buClr>
              <a:buSzPts val="4000"/>
              <a:buFont typeface="Oswald"/>
              <a:buNone/>
              <a:defRPr sz="4000">
                <a:solidFill>
                  <a:schemeClr val="dk2"/>
                </a:solidFill>
                <a:highlight>
                  <a:schemeClr val="dk1"/>
                </a:highlight>
                <a:latin typeface="Oswald"/>
                <a:ea typeface="Oswald"/>
                <a:cs typeface="Oswald"/>
                <a:sym typeface="Oswald"/>
              </a:defRPr>
            </a:lvl5pPr>
            <a:lvl6pPr lvl="5">
              <a:spcBef>
                <a:spcPts val="0"/>
              </a:spcBef>
              <a:spcAft>
                <a:spcPts val="0"/>
              </a:spcAft>
              <a:buClr>
                <a:schemeClr val="dk2"/>
              </a:buClr>
              <a:buSzPts val="4000"/>
              <a:buFont typeface="Oswald"/>
              <a:buNone/>
              <a:defRPr sz="4000">
                <a:solidFill>
                  <a:schemeClr val="dk2"/>
                </a:solidFill>
                <a:highlight>
                  <a:schemeClr val="dk1"/>
                </a:highlight>
                <a:latin typeface="Oswald"/>
                <a:ea typeface="Oswald"/>
                <a:cs typeface="Oswald"/>
                <a:sym typeface="Oswald"/>
              </a:defRPr>
            </a:lvl6pPr>
            <a:lvl7pPr lvl="6">
              <a:spcBef>
                <a:spcPts val="0"/>
              </a:spcBef>
              <a:spcAft>
                <a:spcPts val="0"/>
              </a:spcAft>
              <a:buClr>
                <a:schemeClr val="dk2"/>
              </a:buClr>
              <a:buSzPts val="4000"/>
              <a:buFont typeface="Oswald"/>
              <a:buNone/>
              <a:defRPr sz="4000">
                <a:solidFill>
                  <a:schemeClr val="dk2"/>
                </a:solidFill>
                <a:highlight>
                  <a:schemeClr val="dk1"/>
                </a:highlight>
                <a:latin typeface="Oswald"/>
                <a:ea typeface="Oswald"/>
                <a:cs typeface="Oswald"/>
                <a:sym typeface="Oswald"/>
              </a:defRPr>
            </a:lvl7pPr>
            <a:lvl8pPr lvl="7">
              <a:spcBef>
                <a:spcPts val="0"/>
              </a:spcBef>
              <a:spcAft>
                <a:spcPts val="0"/>
              </a:spcAft>
              <a:buClr>
                <a:schemeClr val="dk2"/>
              </a:buClr>
              <a:buSzPts val="4000"/>
              <a:buFont typeface="Oswald"/>
              <a:buNone/>
              <a:defRPr sz="4000">
                <a:solidFill>
                  <a:schemeClr val="dk2"/>
                </a:solidFill>
                <a:highlight>
                  <a:schemeClr val="dk1"/>
                </a:highlight>
                <a:latin typeface="Oswald"/>
                <a:ea typeface="Oswald"/>
                <a:cs typeface="Oswald"/>
                <a:sym typeface="Oswald"/>
              </a:defRPr>
            </a:lvl8pPr>
            <a:lvl9pPr lvl="8">
              <a:spcBef>
                <a:spcPts val="0"/>
              </a:spcBef>
              <a:spcAft>
                <a:spcPts val="0"/>
              </a:spcAft>
              <a:buClr>
                <a:schemeClr val="dk2"/>
              </a:buClr>
              <a:buSzPts val="4000"/>
              <a:buFont typeface="Oswald"/>
              <a:buNone/>
              <a:defRPr sz="4000">
                <a:solidFill>
                  <a:schemeClr val="dk2"/>
                </a:solidFill>
                <a:highlight>
                  <a:schemeClr val="dk1"/>
                </a:highlight>
                <a:latin typeface="Oswald"/>
                <a:ea typeface="Oswald"/>
                <a:cs typeface="Oswald"/>
                <a:sym typeface="Oswald"/>
              </a:defRPr>
            </a:lvl9pPr>
          </a:lstStyle>
          <a:p>
            <a:endParaRPr/>
          </a:p>
        </p:txBody>
      </p:sp>
      <p:sp>
        <p:nvSpPr>
          <p:cNvPr id="11" name="Google Shape;11;g1b61aa4e711_0_0"/>
          <p:cNvSpPr txBox="1">
            <a:spLocks noGrp="1"/>
          </p:cNvSpPr>
          <p:nvPr>
            <p:ph type="body" idx="1"/>
          </p:nvPr>
        </p:nvSpPr>
        <p:spPr>
          <a:xfrm>
            <a:off x="415600" y="1645433"/>
            <a:ext cx="11360700" cy="4446300"/>
          </a:xfrm>
          <a:prstGeom prst="rect">
            <a:avLst/>
          </a:prstGeom>
          <a:noFill/>
          <a:ln>
            <a:noFill/>
          </a:ln>
        </p:spPr>
        <p:txBody>
          <a:bodyPr spcFirstLastPara="1" wrap="square" lIns="121900" tIns="121900" rIns="121900" bIns="121900" anchor="t" anchorCtr="0">
            <a:normAutofit/>
          </a:bodyPr>
          <a:lstStyle>
            <a:lvl1pPr marL="457200" lvl="0" indent="-381000">
              <a:lnSpc>
                <a:spcPct val="115000"/>
              </a:lnSpc>
              <a:spcBef>
                <a:spcPts val="0"/>
              </a:spcBef>
              <a:spcAft>
                <a:spcPts val="0"/>
              </a:spcAft>
              <a:buClr>
                <a:schemeClr val="dk2"/>
              </a:buClr>
              <a:buSzPts val="2400"/>
              <a:buFont typeface="Playfair Display"/>
              <a:buChar char="●"/>
              <a:defRPr sz="2400">
                <a:solidFill>
                  <a:schemeClr val="dk2"/>
                </a:solidFill>
                <a:latin typeface="Playfair Display"/>
                <a:ea typeface="Playfair Display"/>
                <a:cs typeface="Playfair Display"/>
                <a:sym typeface="Playfair Display"/>
              </a:defRPr>
            </a:lvl1pPr>
            <a:lvl2pPr marL="914400" lvl="1" indent="-349250">
              <a:lnSpc>
                <a:spcPct val="115000"/>
              </a:lnSpc>
              <a:spcBef>
                <a:spcPts val="0"/>
              </a:spcBef>
              <a:spcAft>
                <a:spcPts val="0"/>
              </a:spcAft>
              <a:buClr>
                <a:schemeClr val="dk2"/>
              </a:buClr>
              <a:buSzPts val="1900"/>
              <a:buFont typeface="Playfair Display"/>
              <a:buChar char="○"/>
              <a:defRPr sz="1900">
                <a:solidFill>
                  <a:schemeClr val="dk2"/>
                </a:solidFill>
                <a:latin typeface="Playfair Display"/>
                <a:ea typeface="Playfair Display"/>
                <a:cs typeface="Playfair Display"/>
                <a:sym typeface="Playfair Display"/>
              </a:defRPr>
            </a:lvl2pPr>
            <a:lvl3pPr marL="1371600" lvl="2" indent="-349250">
              <a:lnSpc>
                <a:spcPct val="115000"/>
              </a:lnSpc>
              <a:spcBef>
                <a:spcPts val="0"/>
              </a:spcBef>
              <a:spcAft>
                <a:spcPts val="0"/>
              </a:spcAft>
              <a:buClr>
                <a:schemeClr val="dk2"/>
              </a:buClr>
              <a:buSzPts val="1900"/>
              <a:buFont typeface="Playfair Display"/>
              <a:buChar char="■"/>
              <a:defRPr sz="1900">
                <a:solidFill>
                  <a:schemeClr val="dk2"/>
                </a:solidFill>
                <a:latin typeface="Playfair Display"/>
                <a:ea typeface="Playfair Display"/>
                <a:cs typeface="Playfair Display"/>
                <a:sym typeface="Playfair Display"/>
              </a:defRPr>
            </a:lvl3pPr>
            <a:lvl4pPr marL="1828800" lvl="3" indent="-349250">
              <a:lnSpc>
                <a:spcPct val="115000"/>
              </a:lnSpc>
              <a:spcBef>
                <a:spcPts val="0"/>
              </a:spcBef>
              <a:spcAft>
                <a:spcPts val="0"/>
              </a:spcAft>
              <a:buClr>
                <a:schemeClr val="dk2"/>
              </a:buClr>
              <a:buSzPts val="1900"/>
              <a:buFont typeface="Playfair Display"/>
              <a:buChar char="●"/>
              <a:defRPr sz="1900">
                <a:solidFill>
                  <a:schemeClr val="dk2"/>
                </a:solidFill>
                <a:latin typeface="Playfair Display"/>
                <a:ea typeface="Playfair Display"/>
                <a:cs typeface="Playfair Display"/>
                <a:sym typeface="Playfair Display"/>
              </a:defRPr>
            </a:lvl4pPr>
            <a:lvl5pPr marL="2286000" lvl="4" indent="-349250">
              <a:lnSpc>
                <a:spcPct val="115000"/>
              </a:lnSpc>
              <a:spcBef>
                <a:spcPts val="0"/>
              </a:spcBef>
              <a:spcAft>
                <a:spcPts val="0"/>
              </a:spcAft>
              <a:buClr>
                <a:schemeClr val="dk2"/>
              </a:buClr>
              <a:buSzPts val="1900"/>
              <a:buFont typeface="Playfair Display"/>
              <a:buChar char="○"/>
              <a:defRPr sz="1900">
                <a:solidFill>
                  <a:schemeClr val="dk2"/>
                </a:solidFill>
                <a:latin typeface="Playfair Display"/>
                <a:ea typeface="Playfair Display"/>
                <a:cs typeface="Playfair Display"/>
                <a:sym typeface="Playfair Display"/>
              </a:defRPr>
            </a:lvl5pPr>
            <a:lvl6pPr marL="2743200" lvl="5" indent="-349250">
              <a:lnSpc>
                <a:spcPct val="115000"/>
              </a:lnSpc>
              <a:spcBef>
                <a:spcPts val="0"/>
              </a:spcBef>
              <a:spcAft>
                <a:spcPts val="0"/>
              </a:spcAft>
              <a:buClr>
                <a:schemeClr val="dk2"/>
              </a:buClr>
              <a:buSzPts val="1900"/>
              <a:buFont typeface="Playfair Display"/>
              <a:buChar char="■"/>
              <a:defRPr sz="1900">
                <a:solidFill>
                  <a:schemeClr val="dk2"/>
                </a:solidFill>
                <a:latin typeface="Playfair Display"/>
                <a:ea typeface="Playfair Display"/>
                <a:cs typeface="Playfair Display"/>
                <a:sym typeface="Playfair Display"/>
              </a:defRPr>
            </a:lvl6pPr>
            <a:lvl7pPr marL="3200400" lvl="6" indent="-349250">
              <a:lnSpc>
                <a:spcPct val="115000"/>
              </a:lnSpc>
              <a:spcBef>
                <a:spcPts val="0"/>
              </a:spcBef>
              <a:spcAft>
                <a:spcPts val="0"/>
              </a:spcAft>
              <a:buClr>
                <a:schemeClr val="dk2"/>
              </a:buClr>
              <a:buSzPts val="1900"/>
              <a:buFont typeface="Playfair Display"/>
              <a:buChar char="●"/>
              <a:defRPr sz="1900">
                <a:solidFill>
                  <a:schemeClr val="dk2"/>
                </a:solidFill>
                <a:latin typeface="Playfair Display"/>
                <a:ea typeface="Playfair Display"/>
                <a:cs typeface="Playfair Display"/>
                <a:sym typeface="Playfair Display"/>
              </a:defRPr>
            </a:lvl7pPr>
            <a:lvl8pPr marL="3657600" lvl="7" indent="-349250">
              <a:lnSpc>
                <a:spcPct val="115000"/>
              </a:lnSpc>
              <a:spcBef>
                <a:spcPts val="0"/>
              </a:spcBef>
              <a:spcAft>
                <a:spcPts val="0"/>
              </a:spcAft>
              <a:buClr>
                <a:schemeClr val="dk2"/>
              </a:buClr>
              <a:buSzPts val="1900"/>
              <a:buFont typeface="Playfair Display"/>
              <a:buChar char="○"/>
              <a:defRPr sz="1900">
                <a:solidFill>
                  <a:schemeClr val="dk2"/>
                </a:solidFill>
                <a:latin typeface="Playfair Display"/>
                <a:ea typeface="Playfair Display"/>
                <a:cs typeface="Playfair Display"/>
                <a:sym typeface="Playfair Display"/>
              </a:defRPr>
            </a:lvl8pPr>
            <a:lvl9pPr marL="4114800" lvl="8" indent="-349250">
              <a:lnSpc>
                <a:spcPct val="115000"/>
              </a:lnSpc>
              <a:spcBef>
                <a:spcPts val="0"/>
              </a:spcBef>
              <a:spcAft>
                <a:spcPts val="0"/>
              </a:spcAft>
              <a:buClr>
                <a:schemeClr val="dk2"/>
              </a:buClr>
              <a:buSzPts val="1900"/>
              <a:buFont typeface="Playfair Display"/>
              <a:buChar char="■"/>
              <a:defRPr sz="1900">
                <a:solidFill>
                  <a:schemeClr val="dk2"/>
                </a:solidFill>
                <a:latin typeface="Playfair Display"/>
                <a:ea typeface="Playfair Display"/>
                <a:cs typeface="Playfair Display"/>
                <a:sym typeface="Playfair Display"/>
              </a:defRPr>
            </a:lvl9pPr>
          </a:lstStyle>
          <a:p>
            <a:endParaRPr/>
          </a:p>
        </p:txBody>
      </p:sp>
      <p:sp>
        <p:nvSpPr>
          <p:cNvPr id="12" name="Google Shape;12;g1b61aa4e711_0_0"/>
          <p:cNvSpPr txBox="1">
            <a:spLocks noGrp="1"/>
          </p:cNvSpPr>
          <p:nvPr>
            <p:ph type="sldNum" idx="12"/>
          </p:nvPr>
        </p:nvSpPr>
        <p:spPr>
          <a:xfrm>
            <a:off x="11330666" y="6251679"/>
            <a:ext cx="731700" cy="524700"/>
          </a:xfrm>
          <a:prstGeom prst="rect">
            <a:avLst/>
          </a:prstGeom>
          <a:noFill/>
          <a:ln>
            <a:noFill/>
          </a:ln>
        </p:spPr>
        <p:txBody>
          <a:bodyPr spcFirstLastPara="1" wrap="square" lIns="121900" tIns="121900" rIns="121900" bIns="121900" anchor="ctr" anchorCtr="0">
            <a:normAutofit/>
          </a:bodyPr>
          <a:lstStyle>
            <a:lvl1pPr lvl="0" algn="r">
              <a:buNone/>
              <a:defRPr sz="1300">
                <a:solidFill>
                  <a:schemeClr val="dk2"/>
                </a:solidFill>
                <a:latin typeface="Playfair Display"/>
                <a:ea typeface="Playfair Display"/>
                <a:cs typeface="Playfair Display"/>
                <a:sym typeface="Playfair Display"/>
              </a:defRPr>
            </a:lvl1pPr>
            <a:lvl2pPr lvl="1" algn="r">
              <a:buNone/>
              <a:defRPr sz="1300">
                <a:solidFill>
                  <a:schemeClr val="dk2"/>
                </a:solidFill>
                <a:latin typeface="Playfair Display"/>
                <a:ea typeface="Playfair Display"/>
                <a:cs typeface="Playfair Display"/>
                <a:sym typeface="Playfair Display"/>
              </a:defRPr>
            </a:lvl2pPr>
            <a:lvl3pPr lvl="2" algn="r">
              <a:buNone/>
              <a:defRPr sz="1300">
                <a:solidFill>
                  <a:schemeClr val="dk2"/>
                </a:solidFill>
                <a:latin typeface="Playfair Display"/>
                <a:ea typeface="Playfair Display"/>
                <a:cs typeface="Playfair Display"/>
                <a:sym typeface="Playfair Display"/>
              </a:defRPr>
            </a:lvl3pPr>
            <a:lvl4pPr lvl="3" algn="r">
              <a:buNone/>
              <a:defRPr sz="1300">
                <a:solidFill>
                  <a:schemeClr val="dk2"/>
                </a:solidFill>
                <a:latin typeface="Playfair Display"/>
                <a:ea typeface="Playfair Display"/>
                <a:cs typeface="Playfair Display"/>
                <a:sym typeface="Playfair Display"/>
              </a:defRPr>
            </a:lvl4pPr>
            <a:lvl5pPr lvl="4" algn="r">
              <a:buNone/>
              <a:defRPr sz="1300">
                <a:solidFill>
                  <a:schemeClr val="dk2"/>
                </a:solidFill>
                <a:latin typeface="Playfair Display"/>
                <a:ea typeface="Playfair Display"/>
                <a:cs typeface="Playfair Display"/>
                <a:sym typeface="Playfair Display"/>
              </a:defRPr>
            </a:lvl5pPr>
            <a:lvl6pPr lvl="5" algn="r">
              <a:buNone/>
              <a:defRPr sz="1300">
                <a:solidFill>
                  <a:schemeClr val="dk2"/>
                </a:solidFill>
                <a:latin typeface="Playfair Display"/>
                <a:ea typeface="Playfair Display"/>
                <a:cs typeface="Playfair Display"/>
                <a:sym typeface="Playfair Display"/>
              </a:defRPr>
            </a:lvl6pPr>
            <a:lvl7pPr lvl="6" algn="r">
              <a:buNone/>
              <a:defRPr sz="1300">
                <a:solidFill>
                  <a:schemeClr val="dk2"/>
                </a:solidFill>
                <a:latin typeface="Playfair Display"/>
                <a:ea typeface="Playfair Display"/>
                <a:cs typeface="Playfair Display"/>
                <a:sym typeface="Playfair Display"/>
              </a:defRPr>
            </a:lvl7pPr>
            <a:lvl8pPr lvl="7" algn="r">
              <a:buNone/>
              <a:defRPr sz="1300">
                <a:solidFill>
                  <a:schemeClr val="dk2"/>
                </a:solidFill>
                <a:latin typeface="Playfair Display"/>
                <a:ea typeface="Playfair Display"/>
                <a:cs typeface="Playfair Display"/>
                <a:sym typeface="Playfair Display"/>
              </a:defRPr>
            </a:lvl8pPr>
            <a:lvl9pPr lvl="8" algn="r">
              <a:buNone/>
              <a:defRPr sz="1300">
                <a:solidFill>
                  <a:schemeClr val="dk2"/>
                </a:solidFill>
                <a:latin typeface="Playfair Display"/>
                <a:ea typeface="Playfair Display"/>
                <a:cs typeface="Playfair Display"/>
                <a:sym typeface="Playfair Display"/>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6.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
          <p:cNvSpPr txBox="1">
            <a:spLocks noGrp="1"/>
          </p:cNvSpPr>
          <p:nvPr>
            <p:ph type="ctrTitle"/>
          </p:nvPr>
        </p:nvSpPr>
        <p:spPr>
          <a:xfrm>
            <a:off x="0" y="0"/>
            <a:ext cx="5800500" cy="3949500"/>
          </a:xfrm>
          <a:prstGeom prst="rect">
            <a:avLst/>
          </a:prstGeom>
          <a:noFill/>
          <a:ln>
            <a:noFill/>
          </a:ln>
        </p:spPr>
        <p:txBody>
          <a:bodyPr spcFirstLastPara="1" wrap="square" lIns="91425" tIns="45700" rIns="91425" bIns="45700" anchor="ctr" anchorCtr="0">
            <a:noAutofit/>
          </a:bodyPr>
          <a:lstStyle/>
          <a:p>
            <a:pPr marL="0" lvl="0" indent="0" algn="ctr" rtl="0">
              <a:lnSpc>
                <a:spcPct val="85000"/>
              </a:lnSpc>
              <a:spcBef>
                <a:spcPts val="0"/>
              </a:spcBef>
              <a:spcAft>
                <a:spcPts val="0"/>
              </a:spcAft>
              <a:buClr>
                <a:srgbClr val="262626"/>
              </a:buClr>
              <a:buSzPts val="8000"/>
              <a:buFont typeface="Calibri"/>
              <a:buNone/>
            </a:pPr>
            <a:r>
              <a:rPr lang="en-US" sz="4800" b="1">
                <a:solidFill>
                  <a:srgbClr val="29424D"/>
                </a:solidFill>
              </a:rPr>
              <a:t>Crawford Long Middle School</a:t>
            </a:r>
            <a:endParaRPr sz="4800" b="1">
              <a:solidFill>
                <a:srgbClr val="29424D"/>
              </a:solidFill>
            </a:endParaRPr>
          </a:p>
          <a:p>
            <a:pPr marL="0" lvl="0" indent="0" algn="ctr" rtl="0">
              <a:lnSpc>
                <a:spcPct val="85000"/>
              </a:lnSpc>
              <a:spcBef>
                <a:spcPts val="0"/>
              </a:spcBef>
              <a:spcAft>
                <a:spcPts val="0"/>
              </a:spcAft>
              <a:buClr>
                <a:srgbClr val="262626"/>
              </a:buClr>
              <a:buSzPts val="8000"/>
              <a:buFont typeface="Calibri"/>
              <a:buNone/>
            </a:pPr>
            <a:endParaRPr sz="4800">
              <a:solidFill>
                <a:srgbClr val="29424D"/>
              </a:solidFill>
            </a:endParaRPr>
          </a:p>
          <a:p>
            <a:pPr marL="0" lvl="0" indent="0" algn="ctr" rtl="0">
              <a:lnSpc>
                <a:spcPct val="85000"/>
              </a:lnSpc>
              <a:spcBef>
                <a:spcPts val="0"/>
              </a:spcBef>
              <a:spcAft>
                <a:spcPts val="0"/>
              </a:spcAft>
              <a:buClr>
                <a:srgbClr val="262626"/>
              </a:buClr>
              <a:buSzPts val="8000"/>
              <a:buFont typeface="Calibri"/>
              <a:buNone/>
            </a:pPr>
            <a:r>
              <a:rPr lang="en-US" sz="3600">
                <a:solidFill>
                  <a:srgbClr val="29424D"/>
                </a:solidFill>
              </a:rPr>
              <a:t>Annual Title 1 Meeting</a:t>
            </a:r>
            <a:endParaRPr sz="3600">
              <a:solidFill>
                <a:srgbClr val="29424D"/>
              </a:solidFill>
            </a:endParaRPr>
          </a:p>
          <a:p>
            <a:pPr marL="0" lvl="0" indent="0" algn="ctr" rtl="0">
              <a:lnSpc>
                <a:spcPct val="85000"/>
              </a:lnSpc>
              <a:spcBef>
                <a:spcPts val="0"/>
              </a:spcBef>
              <a:spcAft>
                <a:spcPts val="0"/>
              </a:spcAft>
              <a:buClr>
                <a:srgbClr val="262626"/>
              </a:buClr>
              <a:buSzPts val="8000"/>
              <a:buFont typeface="Calibri"/>
              <a:buNone/>
            </a:pPr>
            <a:r>
              <a:rPr lang="en-US" sz="3600">
                <a:solidFill>
                  <a:srgbClr val="29424D"/>
                </a:solidFill>
              </a:rPr>
              <a:t>Reunión Anual Título 1</a:t>
            </a:r>
            <a:endParaRPr sz="3600">
              <a:solidFill>
                <a:srgbClr val="29424D"/>
              </a:solidFill>
            </a:endParaRPr>
          </a:p>
          <a:p>
            <a:pPr marL="0" lvl="0" indent="0" algn="ctr" rtl="0">
              <a:lnSpc>
                <a:spcPct val="85000"/>
              </a:lnSpc>
              <a:spcBef>
                <a:spcPts val="0"/>
              </a:spcBef>
              <a:spcAft>
                <a:spcPts val="0"/>
              </a:spcAft>
              <a:buClr>
                <a:srgbClr val="262626"/>
              </a:buClr>
              <a:buSzPts val="8000"/>
              <a:buFont typeface="Calibri"/>
              <a:buNone/>
            </a:pPr>
            <a:endParaRPr sz="3600">
              <a:solidFill>
                <a:srgbClr val="29424D"/>
              </a:solidFill>
            </a:endParaRPr>
          </a:p>
        </p:txBody>
      </p:sp>
      <p:sp>
        <p:nvSpPr>
          <p:cNvPr id="98" name="Google Shape;98;p1"/>
          <p:cNvSpPr txBox="1">
            <a:spLocks noGrp="1"/>
          </p:cNvSpPr>
          <p:nvPr>
            <p:ph type="subTitle" idx="1"/>
          </p:nvPr>
        </p:nvSpPr>
        <p:spPr>
          <a:xfrm>
            <a:off x="0" y="3650750"/>
            <a:ext cx="5800500" cy="27762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1100"/>
              <a:buNone/>
            </a:pPr>
            <a:r>
              <a:rPr lang="en-US" sz="2500" b="1">
                <a:solidFill>
                  <a:schemeClr val="dk2"/>
                </a:solidFill>
                <a:latin typeface="Century Gothic"/>
                <a:ea typeface="Century Gothic"/>
                <a:cs typeface="Century Gothic"/>
                <a:sym typeface="Century Gothic"/>
              </a:rPr>
              <a:t>Tuesday</a:t>
            </a:r>
            <a:r>
              <a:rPr lang="en-US" sz="2500">
                <a:solidFill>
                  <a:schemeClr val="dk2"/>
                </a:solidFill>
                <a:latin typeface="Century Gothic"/>
                <a:ea typeface="Century Gothic"/>
                <a:cs typeface="Century Gothic"/>
                <a:sym typeface="Century Gothic"/>
              </a:rPr>
              <a:t>, October 25, 2022</a:t>
            </a:r>
            <a:r>
              <a:rPr lang="en-US" sz="2500" b="1">
                <a:solidFill>
                  <a:schemeClr val="dk2"/>
                </a:solidFill>
                <a:latin typeface="Century Gothic"/>
                <a:ea typeface="Century Gothic"/>
                <a:cs typeface="Century Gothic"/>
                <a:sym typeface="Century Gothic"/>
              </a:rPr>
              <a:t>  </a:t>
            </a:r>
            <a:endParaRPr sz="2500" b="1">
              <a:solidFill>
                <a:schemeClr val="dk2"/>
              </a:solidFill>
              <a:latin typeface="Century Gothic"/>
              <a:ea typeface="Century Gothic"/>
              <a:cs typeface="Century Gothic"/>
              <a:sym typeface="Century Gothic"/>
            </a:endParaRPr>
          </a:p>
          <a:p>
            <a:pPr marL="0" lvl="0" indent="0" algn="ctr" rtl="0">
              <a:lnSpc>
                <a:spcPct val="90000"/>
              </a:lnSpc>
              <a:spcBef>
                <a:spcPts val="0"/>
              </a:spcBef>
              <a:spcAft>
                <a:spcPts val="0"/>
              </a:spcAft>
              <a:buSzPts val="1100"/>
              <a:buNone/>
            </a:pPr>
            <a:endParaRPr sz="2500">
              <a:solidFill>
                <a:schemeClr val="dk2"/>
              </a:solidFill>
              <a:latin typeface="Century Gothic"/>
              <a:ea typeface="Century Gothic"/>
              <a:cs typeface="Century Gothic"/>
              <a:sym typeface="Century Gothic"/>
            </a:endParaRPr>
          </a:p>
          <a:p>
            <a:pPr marL="0" lvl="0" indent="0" algn="ctr" rtl="0">
              <a:lnSpc>
                <a:spcPct val="90000"/>
              </a:lnSpc>
              <a:spcBef>
                <a:spcPts val="0"/>
              </a:spcBef>
              <a:spcAft>
                <a:spcPts val="0"/>
              </a:spcAft>
              <a:buSzPts val="1100"/>
              <a:buNone/>
            </a:pPr>
            <a:r>
              <a:rPr lang="en-US" sz="2500">
                <a:solidFill>
                  <a:schemeClr val="dk2"/>
                </a:solidFill>
                <a:latin typeface="Century Gothic"/>
                <a:ea typeface="Century Gothic"/>
                <a:cs typeface="Century Gothic"/>
                <a:sym typeface="Century Gothic"/>
              </a:rPr>
              <a:t>5pm</a:t>
            </a:r>
            <a:endParaRPr sz="2500">
              <a:solidFill>
                <a:schemeClr val="dk2"/>
              </a:solidFill>
              <a:latin typeface="Century Gothic"/>
              <a:ea typeface="Century Gothic"/>
              <a:cs typeface="Century Gothic"/>
              <a:sym typeface="Century Gothic"/>
            </a:endParaRPr>
          </a:p>
          <a:p>
            <a:pPr marL="0" lvl="0" indent="0" algn="ctr" rtl="0">
              <a:lnSpc>
                <a:spcPct val="90000"/>
              </a:lnSpc>
              <a:spcBef>
                <a:spcPts val="0"/>
              </a:spcBef>
              <a:spcAft>
                <a:spcPts val="0"/>
              </a:spcAft>
              <a:buSzPts val="1100"/>
              <a:buNone/>
            </a:pPr>
            <a:r>
              <a:rPr lang="en-US" sz="2500">
                <a:solidFill>
                  <a:schemeClr val="dk2"/>
                </a:solidFill>
                <a:latin typeface="Century Gothic"/>
                <a:ea typeface="Century Gothic"/>
                <a:cs typeface="Century Gothic"/>
                <a:sym typeface="Century Gothic"/>
              </a:rPr>
              <a:t> </a:t>
            </a:r>
            <a:endParaRPr sz="2500">
              <a:solidFill>
                <a:schemeClr val="dk2"/>
              </a:solidFill>
              <a:latin typeface="Century Gothic"/>
              <a:ea typeface="Century Gothic"/>
              <a:cs typeface="Century Gothic"/>
              <a:sym typeface="Century Gothic"/>
            </a:endParaRPr>
          </a:p>
          <a:p>
            <a:pPr marL="0" lvl="0" indent="0" algn="ctr" rtl="0">
              <a:lnSpc>
                <a:spcPct val="90000"/>
              </a:lnSpc>
              <a:spcBef>
                <a:spcPts val="0"/>
              </a:spcBef>
              <a:spcAft>
                <a:spcPts val="0"/>
              </a:spcAft>
              <a:buSzPts val="1100"/>
              <a:buNone/>
            </a:pPr>
            <a:r>
              <a:rPr lang="en-US" sz="2500">
                <a:solidFill>
                  <a:schemeClr val="dk2"/>
                </a:solidFill>
                <a:latin typeface="Century Gothic"/>
                <a:ea typeface="Century Gothic"/>
                <a:cs typeface="Century Gothic"/>
                <a:sym typeface="Century Gothic"/>
              </a:rPr>
              <a:t>School Auditorium</a:t>
            </a:r>
            <a:endParaRPr sz="2500">
              <a:solidFill>
                <a:schemeClr val="dk2"/>
              </a:solidFill>
            </a:endParaRPr>
          </a:p>
          <a:p>
            <a:pPr marL="0" lvl="0" indent="0" algn="ctr" rtl="0">
              <a:lnSpc>
                <a:spcPct val="90000"/>
              </a:lnSpc>
              <a:spcBef>
                <a:spcPts val="0"/>
              </a:spcBef>
              <a:spcAft>
                <a:spcPts val="0"/>
              </a:spcAft>
              <a:buSzPts val="1100"/>
              <a:buNone/>
            </a:pPr>
            <a:endParaRPr sz="2500" b="1">
              <a:solidFill>
                <a:schemeClr val="dk2"/>
              </a:solidFill>
              <a:latin typeface="Century Gothic"/>
              <a:ea typeface="Century Gothic"/>
              <a:cs typeface="Century Gothic"/>
              <a:sym typeface="Century Gothic"/>
            </a:endParaRPr>
          </a:p>
          <a:p>
            <a:pPr marL="0" lvl="0" indent="0" algn="ctr" rtl="0">
              <a:lnSpc>
                <a:spcPct val="90000"/>
              </a:lnSpc>
              <a:spcBef>
                <a:spcPts val="0"/>
              </a:spcBef>
              <a:spcAft>
                <a:spcPts val="0"/>
              </a:spcAft>
              <a:buSzPts val="1100"/>
              <a:buNone/>
            </a:pPr>
            <a:r>
              <a:rPr lang="en-US" sz="2500">
                <a:solidFill>
                  <a:schemeClr val="dk2"/>
                </a:solidFill>
                <a:latin typeface="Century Gothic"/>
                <a:ea typeface="Century Gothic"/>
                <a:cs typeface="Century Gothic"/>
                <a:sym typeface="Century Gothic"/>
              </a:rPr>
              <a:t>Family Engagement Committee</a:t>
            </a:r>
            <a:endParaRPr sz="2500">
              <a:solidFill>
                <a:schemeClr val="dk2"/>
              </a:solidFill>
              <a:latin typeface="Century Gothic"/>
              <a:ea typeface="Century Gothic"/>
              <a:cs typeface="Century Gothic"/>
              <a:sym typeface="Century Gothic"/>
            </a:endParaRPr>
          </a:p>
        </p:txBody>
      </p:sp>
      <p:pic>
        <p:nvPicPr>
          <p:cNvPr id="99" name="Google Shape;99;p1"/>
          <p:cNvPicPr preferRelativeResize="0"/>
          <p:nvPr/>
        </p:nvPicPr>
        <p:blipFill rotWithShape="1">
          <a:blip r:embed="rId3">
            <a:alphaModFix/>
          </a:blip>
          <a:srcRect/>
          <a:stretch/>
        </p:blipFill>
        <p:spPr>
          <a:xfrm>
            <a:off x="6265230" y="2250831"/>
            <a:ext cx="5926770" cy="4605778"/>
          </a:xfrm>
          <a:prstGeom prst="rect">
            <a:avLst/>
          </a:prstGeom>
          <a:noFill/>
          <a:ln>
            <a:noFill/>
          </a:ln>
        </p:spPr>
      </p:pic>
      <p:pic>
        <p:nvPicPr>
          <p:cNvPr id="100" name="Google Shape;100;p1"/>
          <p:cNvPicPr preferRelativeResize="0"/>
          <p:nvPr/>
        </p:nvPicPr>
        <p:blipFill>
          <a:blip r:embed="rId4">
            <a:alphaModFix/>
          </a:blip>
          <a:stretch>
            <a:fillRect/>
          </a:stretch>
        </p:blipFill>
        <p:spPr>
          <a:xfrm>
            <a:off x="9004901" y="0"/>
            <a:ext cx="2911617" cy="2250825"/>
          </a:xfrm>
          <a:prstGeom prst="rect">
            <a:avLst/>
          </a:prstGeom>
          <a:noFill/>
          <a:ln>
            <a:noFill/>
          </a:ln>
        </p:spPr>
      </p:pic>
      <p:pic>
        <p:nvPicPr>
          <p:cNvPr id="101" name="Google Shape;101;p1"/>
          <p:cNvPicPr preferRelativeResize="0"/>
          <p:nvPr/>
        </p:nvPicPr>
        <p:blipFill>
          <a:blip r:embed="rId5">
            <a:alphaModFix/>
          </a:blip>
          <a:stretch>
            <a:fillRect/>
          </a:stretch>
        </p:blipFill>
        <p:spPr>
          <a:xfrm>
            <a:off x="0" y="6236275"/>
            <a:ext cx="1390600" cy="6203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g1b61aa4e711_0_137"/>
          <p:cNvSpPr txBox="1">
            <a:spLocks noGrp="1"/>
          </p:cNvSpPr>
          <p:nvPr>
            <p:ph type="title"/>
          </p:nvPr>
        </p:nvSpPr>
        <p:spPr>
          <a:xfrm>
            <a:off x="2733150" y="280925"/>
            <a:ext cx="6725700" cy="6150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sz="4000"/>
              <a:t>School Budget </a:t>
            </a:r>
            <a:endParaRPr sz="4000"/>
          </a:p>
        </p:txBody>
      </p:sp>
      <p:pic>
        <p:nvPicPr>
          <p:cNvPr id="164" name="Google Shape;164;g1b61aa4e711_0_137"/>
          <p:cNvPicPr preferRelativeResize="0"/>
          <p:nvPr/>
        </p:nvPicPr>
        <p:blipFill>
          <a:blip r:embed="rId3">
            <a:alphaModFix/>
          </a:blip>
          <a:stretch>
            <a:fillRect/>
          </a:stretch>
        </p:blipFill>
        <p:spPr>
          <a:xfrm>
            <a:off x="777525" y="1068525"/>
            <a:ext cx="10636937" cy="56572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g1b61aa4e711_0_146"/>
          <p:cNvSpPr txBox="1">
            <a:spLocks noGrp="1"/>
          </p:cNvSpPr>
          <p:nvPr>
            <p:ph type="title"/>
          </p:nvPr>
        </p:nvSpPr>
        <p:spPr>
          <a:xfrm>
            <a:off x="2733150" y="280925"/>
            <a:ext cx="6725700" cy="6150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sz="4000"/>
              <a:t>School Budget </a:t>
            </a:r>
            <a:endParaRPr sz="4000"/>
          </a:p>
        </p:txBody>
      </p:sp>
      <p:pic>
        <p:nvPicPr>
          <p:cNvPr id="171" name="Google Shape;171;g1b61aa4e711_0_146"/>
          <p:cNvPicPr preferRelativeResize="0"/>
          <p:nvPr/>
        </p:nvPicPr>
        <p:blipFill>
          <a:blip r:embed="rId3">
            <a:alphaModFix/>
          </a:blip>
          <a:stretch>
            <a:fillRect/>
          </a:stretch>
        </p:blipFill>
        <p:spPr>
          <a:xfrm>
            <a:off x="1643325" y="895925"/>
            <a:ext cx="9203050" cy="584640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177" name="Google Shape;177;g1b61aa4e711_0_172"/>
          <p:cNvPicPr preferRelativeResize="0"/>
          <p:nvPr/>
        </p:nvPicPr>
        <p:blipFill>
          <a:blip r:embed="rId3">
            <a:alphaModFix/>
          </a:blip>
          <a:stretch>
            <a:fillRect/>
          </a:stretch>
        </p:blipFill>
        <p:spPr>
          <a:xfrm>
            <a:off x="1130237" y="0"/>
            <a:ext cx="9931527" cy="685800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pic>
        <p:nvPicPr>
          <p:cNvPr id="183" name="Google Shape;183;g1b61aa4e711_0_179"/>
          <p:cNvPicPr preferRelativeResize="0"/>
          <p:nvPr/>
        </p:nvPicPr>
        <p:blipFill>
          <a:blip r:embed="rId3">
            <a:alphaModFix/>
          </a:blip>
          <a:stretch>
            <a:fillRect/>
          </a:stretch>
        </p:blipFill>
        <p:spPr>
          <a:xfrm>
            <a:off x="387250" y="0"/>
            <a:ext cx="11417501" cy="68579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6"/>
          <p:cNvSpPr txBox="1">
            <a:spLocks noGrp="1"/>
          </p:cNvSpPr>
          <p:nvPr>
            <p:ph type="body" idx="4294967295"/>
          </p:nvPr>
        </p:nvSpPr>
        <p:spPr>
          <a:xfrm>
            <a:off x="5916169" y="1124712"/>
            <a:ext cx="5596127" cy="4502976"/>
          </a:xfrm>
          <a:prstGeom prst="rect">
            <a:avLst/>
          </a:prstGeom>
          <a:noFill/>
          <a:ln>
            <a:noFill/>
          </a:ln>
        </p:spPr>
        <p:txBody>
          <a:bodyPr spcFirstLastPara="1" wrap="square" lIns="0" tIns="45700" rIns="0" bIns="45700" anchor="t" anchorCtr="0">
            <a:noAutofit/>
          </a:bodyPr>
          <a:lstStyle/>
          <a:p>
            <a:pPr marL="0" lvl="0" indent="0" algn="l" rtl="0">
              <a:lnSpc>
                <a:spcPct val="100000"/>
              </a:lnSpc>
              <a:spcBef>
                <a:spcPts val="0"/>
              </a:spcBef>
              <a:spcAft>
                <a:spcPts val="0"/>
              </a:spcAft>
              <a:buClr>
                <a:schemeClr val="accent1"/>
              </a:buClr>
              <a:buSzPts val="3200"/>
              <a:buNone/>
            </a:pPr>
            <a:r>
              <a:rPr lang="en-US" sz="2800" b="1">
                <a:solidFill>
                  <a:srgbClr val="29424D"/>
                </a:solidFill>
              </a:rPr>
              <a:t>WHAT IS PARENT AND FAMILY ENGAGEMENT?</a:t>
            </a:r>
            <a:endParaRPr sz="2800">
              <a:solidFill>
                <a:srgbClr val="29424D"/>
              </a:solidFill>
            </a:endParaRPr>
          </a:p>
          <a:p>
            <a:pPr marL="0" lvl="0" indent="0" algn="l" rtl="0">
              <a:lnSpc>
                <a:spcPct val="100000"/>
              </a:lnSpc>
              <a:spcBef>
                <a:spcPts val="200"/>
              </a:spcBef>
              <a:spcAft>
                <a:spcPts val="0"/>
              </a:spcAft>
              <a:buClr>
                <a:schemeClr val="accent1"/>
              </a:buClr>
              <a:buSzPts val="3200"/>
              <a:buNone/>
            </a:pPr>
            <a:endParaRPr sz="2800" b="1">
              <a:solidFill>
                <a:schemeClr val="dk2"/>
              </a:solidFill>
            </a:endParaRPr>
          </a:p>
          <a:p>
            <a:pPr marL="0" lvl="0" indent="0" algn="l" rtl="0">
              <a:lnSpc>
                <a:spcPct val="70000"/>
              </a:lnSpc>
              <a:spcBef>
                <a:spcPts val="200"/>
              </a:spcBef>
              <a:spcAft>
                <a:spcPts val="0"/>
              </a:spcAft>
              <a:buSzPts val="1850"/>
              <a:buNone/>
            </a:pPr>
            <a:r>
              <a:rPr lang="en-US" sz="2800"/>
              <a:t>Parent and Family Engagement is an ongoing process that increases active participation, communication, and collaboration between parents, schools, and communities with the goal of educating the whole child to ensure student achievement and success.</a:t>
            </a:r>
            <a:endParaRPr sz="2800"/>
          </a:p>
          <a:p>
            <a:pPr marL="0" lvl="0" indent="0" algn="l" rtl="0">
              <a:lnSpc>
                <a:spcPct val="70000"/>
              </a:lnSpc>
              <a:spcBef>
                <a:spcPts val="200"/>
              </a:spcBef>
              <a:spcAft>
                <a:spcPts val="0"/>
              </a:spcAft>
              <a:buSzPts val="1850"/>
              <a:buNone/>
            </a:pPr>
            <a:endParaRPr sz="2800"/>
          </a:p>
          <a:p>
            <a:pPr marL="0" lvl="0" indent="0" algn="l" rtl="0">
              <a:lnSpc>
                <a:spcPct val="70000"/>
              </a:lnSpc>
              <a:spcBef>
                <a:spcPts val="200"/>
              </a:spcBef>
              <a:spcAft>
                <a:spcPts val="0"/>
              </a:spcAft>
              <a:buSzPts val="1850"/>
              <a:buNone/>
            </a:pPr>
            <a:endParaRPr sz="2800">
              <a:solidFill>
                <a:schemeClr val="accent1"/>
              </a:solidFill>
            </a:endParaRPr>
          </a:p>
        </p:txBody>
      </p:sp>
      <p:pic>
        <p:nvPicPr>
          <p:cNvPr id="189" name="Google Shape;189;p6"/>
          <p:cNvPicPr preferRelativeResize="0"/>
          <p:nvPr/>
        </p:nvPicPr>
        <p:blipFill rotWithShape="1">
          <a:blip r:embed="rId3">
            <a:alphaModFix/>
          </a:blip>
          <a:srcRect/>
          <a:stretch/>
        </p:blipFill>
        <p:spPr>
          <a:xfrm>
            <a:off x="0" y="0"/>
            <a:ext cx="5182052" cy="634047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93"/>
        <p:cNvGrpSpPr/>
        <p:nvPr/>
      </p:nvGrpSpPr>
      <p:grpSpPr>
        <a:xfrm>
          <a:off x="0" y="0"/>
          <a:ext cx="0" cy="0"/>
          <a:chOff x="0" y="0"/>
          <a:chExt cx="0" cy="0"/>
        </a:xfrm>
      </p:grpSpPr>
      <p:sp>
        <p:nvSpPr>
          <p:cNvPr id="194" name="Google Shape;194;p7"/>
          <p:cNvSpPr txBox="1">
            <a:spLocks noGrp="1"/>
          </p:cNvSpPr>
          <p:nvPr>
            <p:ph type="title"/>
          </p:nvPr>
        </p:nvSpPr>
        <p:spPr>
          <a:xfrm>
            <a:off x="772325" y="1078992"/>
            <a:ext cx="10776547" cy="4617720"/>
          </a:xfrm>
          <a:prstGeom prst="rect">
            <a:avLst/>
          </a:prstGeom>
          <a:noFill/>
          <a:ln>
            <a:noFill/>
          </a:ln>
        </p:spPr>
        <p:txBody>
          <a:bodyPr spcFirstLastPara="1" wrap="square" lIns="91425" tIns="45700" rIns="91425" bIns="45700" anchor="t" anchorCtr="0">
            <a:noAutofit/>
          </a:bodyPr>
          <a:lstStyle/>
          <a:p>
            <a:pPr marL="0" lvl="0" indent="0" algn="l" rtl="0">
              <a:lnSpc>
                <a:spcPct val="70000"/>
              </a:lnSpc>
              <a:spcBef>
                <a:spcPts val="200"/>
              </a:spcBef>
              <a:spcAft>
                <a:spcPts val="0"/>
              </a:spcAft>
              <a:buClr>
                <a:srgbClr val="29424D"/>
              </a:buClr>
              <a:buSzPts val="3607"/>
              <a:buFont typeface="Century Gothic"/>
              <a:buNone/>
            </a:pPr>
            <a:r>
              <a:rPr lang="en-US" sz="2800" b="1">
                <a:solidFill>
                  <a:srgbClr val="1F3864"/>
                </a:solidFill>
              </a:rPr>
              <a:t>School Parent and Family Engagement Plan</a:t>
            </a:r>
            <a:br>
              <a:rPr lang="en-US" sz="2400" b="1">
                <a:solidFill>
                  <a:srgbClr val="1F3864"/>
                </a:solidFill>
              </a:rPr>
            </a:br>
            <a:r>
              <a:rPr lang="en-US" sz="2000" cap="none">
                <a:solidFill>
                  <a:srgbClr val="1F3864"/>
                </a:solidFill>
              </a:rPr>
              <a:t>The plan establishes the school’s expectations for parent and family engagement and describes how our school will implement a number of specific parent and family engagement activities, and it is incorporated into the school’s plan submitted to the local educational agency (LEA).</a:t>
            </a:r>
            <a:br>
              <a:rPr lang="en-US" sz="2000" cap="none">
                <a:solidFill>
                  <a:srgbClr val="1F3864"/>
                </a:solidFill>
              </a:rPr>
            </a:br>
            <a:br>
              <a:rPr lang="en-US" sz="2400" b="1" cap="none">
                <a:solidFill>
                  <a:srgbClr val="1F3864"/>
                </a:solidFill>
              </a:rPr>
            </a:br>
            <a:r>
              <a:rPr lang="en-US" sz="2800" b="1">
                <a:solidFill>
                  <a:srgbClr val="1F3864"/>
                </a:solidFill>
              </a:rPr>
              <a:t>School Parent Compact</a:t>
            </a:r>
            <a:br>
              <a:rPr lang="en-US" sz="2400" b="1">
                <a:solidFill>
                  <a:srgbClr val="1F3864"/>
                </a:solidFill>
              </a:rPr>
            </a:br>
            <a:r>
              <a:rPr lang="en-US" sz="2000" cap="none">
                <a:solidFill>
                  <a:srgbClr val="1F3864"/>
                </a:solidFill>
              </a:rPr>
              <a:t>School parent compact outlines how the parents, the entire school staff, and the students will share the responsibility for improved student academic achievement as well as describes how the school and parents will build and develop a partnership that will help children achieve the state’s high standards.</a:t>
            </a:r>
            <a:br>
              <a:rPr lang="en-US" sz="2000" cap="none">
                <a:solidFill>
                  <a:srgbClr val="1F3864"/>
                </a:solidFill>
              </a:rPr>
            </a:br>
            <a:br>
              <a:rPr lang="en-US" sz="2400" cap="none">
                <a:solidFill>
                  <a:srgbClr val="1F3864"/>
                </a:solidFill>
              </a:rPr>
            </a:br>
            <a:r>
              <a:rPr lang="en-US" sz="2800" b="1">
                <a:solidFill>
                  <a:srgbClr val="1F3864"/>
                </a:solidFill>
              </a:rPr>
              <a:t>District Parent And Family Engagement Statement</a:t>
            </a:r>
            <a:br>
              <a:rPr lang="en-US" sz="2800">
                <a:solidFill>
                  <a:srgbClr val="1F3864"/>
                </a:solidFill>
              </a:rPr>
            </a:br>
            <a:r>
              <a:rPr lang="en-US" sz="2000" cap="none">
                <a:solidFill>
                  <a:srgbClr val="1F3864"/>
                </a:solidFill>
              </a:rPr>
              <a:t>The statement establishes Atlanta public school’s expectations and objectives for meaningful parent and family engagement and describes how the district will implement a number of specific parent and family engagement activities, and it is incorporated into the lea’s plan submitted to the Georgia Department of Education. </a:t>
            </a:r>
            <a:br>
              <a:rPr lang="en-US" sz="2000">
                <a:solidFill>
                  <a:srgbClr val="F7F7F7"/>
                </a:solidFill>
              </a:rPr>
            </a:br>
            <a:endParaRPr sz="2000">
              <a:solidFill>
                <a:srgbClr val="F7F7F7"/>
              </a:solidFill>
            </a:endParaRPr>
          </a:p>
        </p:txBody>
      </p:sp>
      <p:sp>
        <p:nvSpPr>
          <p:cNvPr id="195" name="Google Shape;195;p7"/>
          <p:cNvSpPr txBox="1">
            <a:spLocks noGrp="1"/>
          </p:cNvSpPr>
          <p:nvPr>
            <p:ph type="body" idx="1"/>
          </p:nvPr>
        </p:nvSpPr>
        <p:spPr>
          <a:xfrm>
            <a:off x="1243585" y="5611375"/>
            <a:ext cx="8670946" cy="700726"/>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2000"/>
              <a:buNone/>
            </a:pPr>
            <a:r>
              <a:rPr lang="en-US" sz="2000" b="1">
                <a:solidFill>
                  <a:srgbClr val="29424D"/>
                </a:solidFill>
              </a:rPr>
              <a:t>SCHOOL COMPACTS AND PLANS WILL BE DISTRIBUTED ONLINE AND THROUGHOUT THE SCHOOL YEAR. </a:t>
            </a:r>
            <a:endParaRPr sz="2000" b="1">
              <a:solidFill>
                <a:srgbClr val="29424D"/>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8"/>
          <p:cNvSpPr txBox="1">
            <a:spLocks noGrp="1"/>
          </p:cNvSpPr>
          <p:nvPr>
            <p:ph type="sldNum" idx="12"/>
          </p:nvPr>
        </p:nvSpPr>
        <p:spPr>
          <a:xfrm>
            <a:off x="1254533" y="6364042"/>
            <a:ext cx="6239309" cy="365125"/>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a:t>www.atlantapublicschools.us</a:t>
            </a:r>
            <a:endParaRPr/>
          </a:p>
        </p:txBody>
      </p:sp>
      <p:sp>
        <p:nvSpPr>
          <p:cNvPr id="201" name="Google Shape;201;p8"/>
          <p:cNvSpPr txBox="1">
            <a:spLocks noGrp="1"/>
          </p:cNvSpPr>
          <p:nvPr>
            <p:ph type="body" idx="4294967295"/>
          </p:nvPr>
        </p:nvSpPr>
        <p:spPr>
          <a:xfrm>
            <a:off x="694944" y="603503"/>
            <a:ext cx="9030081" cy="4525709"/>
          </a:xfrm>
          <a:prstGeom prst="rect">
            <a:avLst/>
          </a:prstGeom>
          <a:noFill/>
          <a:ln>
            <a:noFill/>
          </a:ln>
        </p:spPr>
        <p:txBody>
          <a:bodyPr spcFirstLastPara="1" wrap="square" lIns="0" tIns="45700" rIns="0" bIns="45700" anchor="t" anchorCtr="0">
            <a:noAutofit/>
          </a:bodyPr>
          <a:lstStyle/>
          <a:p>
            <a:pPr marL="0" lvl="0" indent="0" algn="ctr" rtl="0">
              <a:lnSpc>
                <a:spcPct val="120000"/>
              </a:lnSpc>
              <a:spcBef>
                <a:spcPts val="0"/>
              </a:spcBef>
              <a:spcAft>
                <a:spcPts val="0"/>
              </a:spcAft>
              <a:buClr>
                <a:schemeClr val="accent1"/>
              </a:buClr>
              <a:buSzPts val="3200"/>
              <a:buNone/>
            </a:pPr>
            <a:r>
              <a:rPr lang="en-US" sz="2800" b="1">
                <a:solidFill>
                  <a:srgbClr val="29424D"/>
                </a:solidFill>
              </a:rPr>
              <a:t>UPCOMING PARENT AND FAMILY ENGAGEMENT EVENTS!</a:t>
            </a:r>
            <a:endParaRPr/>
          </a:p>
          <a:p>
            <a:pPr marL="91440" lvl="0" indent="-91440" algn="l" rtl="0">
              <a:lnSpc>
                <a:spcPct val="90000"/>
              </a:lnSpc>
              <a:spcBef>
                <a:spcPts val="1400"/>
              </a:spcBef>
              <a:spcAft>
                <a:spcPts val="0"/>
              </a:spcAft>
              <a:buSzPts val="2000"/>
              <a:buChar char=" "/>
            </a:pPr>
            <a:r>
              <a:rPr lang="en-US" sz="2400" b="1">
                <a:solidFill>
                  <a:srgbClr val="FFFF00"/>
                </a:solidFill>
                <a:latin typeface="Century Gothic"/>
                <a:ea typeface="Century Gothic"/>
                <a:cs typeface="Century Gothic"/>
                <a:sym typeface="Century Gothic"/>
              </a:rPr>
              <a:t>(List school events here.)</a:t>
            </a:r>
            <a:endParaRPr sz="2400" b="1">
              <a:solidFill>
                <a:srgbClr val="FFFF00"/>
              </a:solidFill>
            </a:endParaRPr>
          </a:p>
          <a:p>
            <a:pPr marL="434340" lvl="0" indent="-215900" algn="l" rtl="0">
              <a:lnSpc>
                <a:spcPct val="90000"/>
              </a:lnSpc>
              <a:spcBef>
                <a:spcPts val="1400"/>
              </a:spcBef>
              <a:spcAft>
                <a:spcPts val="0"/>
              </a:spcAft>
              <a:buSzPts val="2000"/>
              <a:buNone/>
            </a:pPr>
            <a:endParaRPr>
              <a:latin typeface="Century Gothic"/>
              <a:ea typeface="Century Gothic"/>
              <a:cs typeface="Century Gothic"/>
              <a:sym typeface="Century Gothic"/>
            </a:endParaRPr>
          </a:p>
          <a:p>
            <a:pPr marL="434340" lvl="0" indent="-215900" algn="l" rtl="0">
              <a:lnSpc>
                <a:spcPct val="90000"/>
              </a:lnSpc>
              <a:spcBef>
                <a:spcPts val="1400"/>
              </a:spcBef>
              <a:spcAft>
                <a:spcPts val="0"/>
              </a:spcAft>
              <a:buSzPts val="2000"/>
              <a:buNone/>
            </a:pPr>
            <a:endParaRPr>
              <a:latin typeface="Century Gothic"/>
              <a:ea typeface="Century Gothic"/>
              <a:cs typeface="Century Gothic"/>
              <a:sym typeface="Century Gothic"/>
            </a:endParaRPr>
          </a:p>
          <a:p>
            <a:pPr marL="91440" lvl="0" indent="0" algn="l" rtl="0">
              <a:lnSpc>
                <a:spcPct val="90000"/>
              </a:lnSpc>
              <a:spcBef>
                <a:spcPts val="1400"/>
              </a:spcBef>
              <a:spcAft>
                <a:spcPts val="0"/>
              </a:spcAft>
              <a:buSzPts val="2000"/>
              <a:buNone/>
            </a:pPr>
            <a:endParaRPr>
              <a:latin typeface="Century Gothic"/>
              <a:ea typeface="Century Gothic"/>
              <a:cs typeface="Century Gothic"/>
              <a:sym typeface="Century Gothic"/>
            </a:endParaRPr>
          </a:p>
          <a:p>
            <a:pPr marL="91440" lvl="0" indent="0" algn="l" rtl="0">
              <a:lnSpc>
                <a:spcPct val="90000"/>
              </a:lnSpc>
              <a:spcBef>
                <a:spcPts val="1400"/>
              </a:spcBef>
              <a:spcAft>
                <a:spcPts val="0"/>
              </a:spcAft>
              <a:buSzPts val="2000"/>
              <a:buNone/>
            </a:pPr>
            <a:endParaRPr>
              <a:latin typeface="Century Gothic"/>
              <a:ea typeface="Century Gothic"/>
              <a:cs typeface="Century Gothic"/>
              <a:sym typeface="Century Gothic"/>
            </a:endParaRPr>
          </a:p>
        </p:txBody>
      </p:sp>
      <p:sp>
        <p:nvSpPr>
          <p:cNvPr id="202" name="Google Shape;202;p8"/>
          <p:cNvSpPr/>
          <p:nvPr/>
        </p:nvSpPr>
        <p:spPr>
          <a:xfrm>
            <a:off x="1254533" y="5417124"/>
            <a:ext cx="10120603" cy="840230"/>
          </a:xfrm>
          <a:prstGeom prst="rect">
            <a:avLst/>
          </a:prstGeom>
          <a:noFill/>
          <a:ln>
            <a:noFill/>
          </a:ln>
        </p:spPr>
        <p:txBody>
          <a:bodyPr spcFirstLastPara="1" wrap="square" lIns="91425" tIns="45700" rIns="91425" bIns="45700" anchor="t" anchorCtr="0">
            <a:noAutofit/>
          </a:bodyPr>
          <a:lstStyle/>
          <a:p>
            <a:pPr marL="91440" marR="0" lvl="0" indent="-91440" algn="ctr" rtl="0">
              <a:lnSpc>
                <a:spcPct val="90000"/>
              </a:lnSpc>
              <a:spcBef>
                <a:spcPts val="0"/>
              </a:spcBef>
              <a:spcAft>
                <a:spcPts val="0"/>
              </a:spcAft>
              <a:buClr>
                <a:srgbClr val="29424D"/>
              </a:buClr>
              <a:buSzPts val="2000"/>
              <a:buFont typeface="Century Gothic"/>
              <a:buChar char=" "/>
            </a:pPr>
            <a:r>
              <a:rPr lang="en-US" sz="1800" b="1" i="0" u="none" strike="noStrike" cap="none">
                <a:solidFill>
                  <a:srgbClr val="29424D"/>
                </a:solidFill>
                <a:latin typeface="Century Gothic"/>
                <a:ea typeface="Century Gothic"/>
                <a:cs typeface="Century Gothic"/>
                <a:sym typeface="Century Gothic"/>
              </a:rPr>
              <a:t>Parents and families we look forward to you joining us for these opportunities and events. If you are interested in getting involved, please reach out to your child’s teacher or the front office. </a:t>
            </a:r>
            <a:endParaRPr sz="1800" b="1" i="0" u="none" strike="noStrike" cap="none">
              <a:solidFill>
                <a:srgbClr val="29424D"/>
              </a:solidFill>
              <a:latin typeface="Century Gothic"/>
              <a:ea typeface="Century Gothic"/>
              <a:cs typeface="Century Gothic"/>
              <a:sym typeface="Century Gothic"/>
            </a:endParaRPr>
          </a:p>
        </p:txBody>
      </p:sp>
      <p:pic>
        <p:nvPicPr>
          <p:cNvPr id="203" name="Google Shape;203;p8"/>
          <p:cNvPicPr preferRelativeResize="0"/>
          <p:nvPr/>
        </p:nvPicPr>
        <p:blipFill>
          <a:blip r:embed="rId3">
            <a:alphaModFix/>
          </a:blip>
          <a:stretch>
            <a:fillRect/>
          </a:stretch>
        </p:blipFill>
        <p:spPr>
          <a:xfrm>
            <a:off x="0" y="0"/>
            <a:ext cx="12192000" cy="6858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9"/>
          <p:cNvSpPr txBox="1">
            <a:spLocks noGrp="1"/>
          </p:cNvSpPr>
          <p:nvPr>
            <p:ph type="body" idx="1"/>
          </p:nvPr>
        </p:nvSpPr>
        <p:spPr>
          <a:xfrm>
            <a:off x="1143011" y="5626943"/>
            <a:ext cx="9906000" cy="12312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2400"/>
              <a:buNone/>
            </a:pPr>
            <a:r>
              <a:rPr lang="en-US" sz="2800" b="1">
                <a:solidFill>
                  <a:srgbClr val="29424D"/>
                </a:solidFill>
                <a:latin typeface="Century Gothic"/>
                <a:ea typeface="Century Gothic"/>
                <a:cs typeface="Century Gothic"/>
                <a:sym typeface="Century Gothic"/>
              </a:rPr>
              <a:t>THANK YOU FOR ATTENDING!</a:t>
            </a:r>
            <a:endParaRPr/>
          </a:p>
          <a:p>
            <a:pPr marL="0" lvl="0" indent="0" algn="ctr" rtl="0">
              <a:lnSpc>
                <a:spcPct val="90000"/>
              </a:lnSpc>
              <a:spcBef>
                <a:spcPts val="0"/>
              </a:spcBef>
              <a:spcAft>
                <a:spcPts val="0"/>
              </a:spcAft>
              <a:buSzPts val="2400"/>
              <a:buNone/>
            </a:pPr>
            <a:endParaRPr sz="2800" b="1">
              <a:solidFill>
                <a:srgbClr val="29424D"/>
              </a:solidFill>
              <a:latin typeface="Century Gothic"/>
              <a:ea typeface="Century Gothic"/>
              <a:cs typeface="Century Gothic"/>
              <a:sym typeface="Century Gothic"/>
            </a:endParaRPr>
          </a:p>
          <a:p>
            <a:pPr marL="0" lvl="0" indent="0" algn="ctr" rtl="0">
              <a:lnSpc>
                <a:spcPct val="90000"/>
              </a:lnSpc>
              <a:spcBef>
                <a:spcPts val="0"/>
              </a:spcBef>
              <a:spcAft>
                <a:spcPts val="0"/>
              </a:spcAft>
              <a:buSzPts val="2400"/>
              <a:buNone/>
            </a:pPr>
            <a:r>
              <a:rPr lang="en-US" sz="2800" b="1">
                <a:solidFill>
                  <a:srgbClr val="4DC3CC"/>
                </a:solidFill>
                <a:latin typeface="Century Gothic"/>
                <a:ea typeface="Century Gothic"/>
                <a:cs typeface="Century Gothic"/>
                <a:sym typeface="Century Gothic"/>
              </a:rPr>
              <a:t>PLEASE COMPLETE OUR SURVEY.</a:t>
            </a:r>
            <a:endParaRPr sz="2800" b="1">
              <a:solidFill>
                <a:srgbClr val="4DC3CC"/>
              </a:solidFill>
              <a:latin typeface="Century Gothic"/>
              <a:ea typeface="Century Gothic"/>
              <a:cs typeface="Century Gothic"/>
              <a:sym typeface="Century Gothic"/>
            </a:endParaRPr>
          </a:p>
        </p:txBody>
      </p:sp>
      <p:pic>
        <p:nvPicPr>
          <p:cNvPr id="209" name="Google Shape;209;p9"/>
          <p:cNvPicPr preferRelativeResize="0"/>
          <p:nvPr/>
        </p:nvPicPr>
        <p:blipFill>
          <a:blip r:embed="rId3">
            <a:alphaModFix/>
          </a:blip>
          <a:stretch>
            <a:fillRect/>
          </a:stretch>
        </p:blipFill>
        <p:spPr>
          <a:xfrm>
            <a:off x="2907180" y="0"/>
            <a:ext cx="6512246" cy="5626949"/>
          </a:xfrm>
          <a:prstGeom prst="rect">
            <a:avLst/>
          </a:prstGeom>
          <a:noFill/>
          <a:ln>
            <a:noFill/>
          </a:ln>
        </p:spPr>
      </p:pic>
      <p:pic>
        <p:nvPicPr>
          <p:cNvPr id="210" name="Google Shape;210;p9"/>
          <p:cNvPicPr preferRelativeResize="0"/>
          <p:nvPr/>
        </p:nvPicPr>
        <p:blipFill>
          <a:blip r:embed="rId4">
            <a:alphaModFix/>
          </a:blip>
          <a:stretch>
            <a:fillRect/>
          </a:stretch>
        </p:blipFill>
        <p:spPr>
          <a:xfrm>
            <a:off x="0" y="5005625"/>
            <a:ext cx="2396176" cy="18523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06"/>
        <p:cNvGrpSpPr/>
        <p:nvPr/>
      </p:nvGrpSpPr>
      <p:grpSpPr>
        <a:xfrm>
          <a:off x="0" y="0"/>
          <a:ext cx="0" cy="0"/>
          <a:chOff x="0" y="0"/>
          <a:chExt cx="0" cy="0"/>
        </a:xfrm>
      </p:grpSpPr>
      <p:sp>
        <p:nvSpPr>
          <p:cNvPr id="107" name="Google Shape;107;g1b61aa4e711_0_89"/>
          <p:cNvSpPr txBox="1"/>
          <p:nvPr/>
        </p:nvSpPr>
        <p:spPr>
          <a:xfrm>
            <a:off x="6292500" y="709375"/>
            <a:ext cx="5899500" cy="1293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600">
                <a:latin typeface="Playfair Display SemiBold"/>
                <a:ea typeface="Playfair Display SemiBold"/>
                <a:cs typeface="Playfair Display SemiBold"/>
                <a:sym typeface="Playfair Display SemiBold"/>
              </a:rPr>
              <a:t>¡Bienvenido! ¡Estamos felices de que estés aquí!</a:t>
            </a:r>
            <a:endParaRPr sz="3600">
              <a:latin typeface="Playfair Display SemiBold"/>
              <a:ea typeface="Playfair Display SemiBold"/>
              <a:cs typeface="Playfair Display SemiBold"/>
              <a:sym typeface="Playfair Display SemiBold"/>
            </a:endParaRPr>
          </a:p>
        </p:txBody>
      </p:sp>
      <p:pic>
        <p:nvPicPr>
          <p:cNvPr id="108" name="Google Shape;108;g1b61aa4e711_0_89"/>
          <p:cNvPicPr preferRelativeResize="0"/>
          <p:nvPr/>
        </p:nvPicPr>
        <p:blipFill>
          <a:blip r:embed="rId3">
            <a:alphaModFix/>
          </a:blip>
          <a:stretch>
            <a:fillRect/>
          </a:stretch>
        </p:blipFill>
        <p:spPr>
          <a:xfrm>
            <a:off x="2871475" y="2115250"/>
            <a:ext cx="6449049" cy="4742750"/>
          </a:xfrm>
          <a:prstGeom prst="rect">
            <a:avLst/>
          </a:prstGeom>
          <a:noFill/>
          <a:ln>
            <a:noFill/>
          </a:ln>
        </p:spPr>
      </p:pic>
      <p:sp>
        <p:nvSpPr>
          <p:cNvPr id="109" name="Google Shape;109;g1b61aa4e711_0_89"/>
          <p:cNvSpPr txBox="1"/>
          <p:nvPr/>
        </p:nvSpPr>
        <p:spPr>
          <a:xfrm>
            <a:off x="0" y="694075"/>
            <a:ext cx="6015300" cy="1323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700">
                <a:solidFill>
                  <a:schemeClr val="dk2"/>
                </a:solidFill>
                <a:latin typeface="Playfair Display SemiBold"/>
                <a:ea typeface="Playfair Display SemiBold"/>
                <a:cs typeface="Playfair Display SemiBold"/>
                <a:sym typeface="Playfair Display SemiBold"/>
              </a:rPr>
              <a:t>Welcome! We are happy you are here!</a:t>
            </a:r>
            <a:endParaRPr>
              <a:latin typeface="Playfair Display SemiBold"/>
              <a:ea typeface="Playfair Display SemiBold"/>
              <a:cs typeface="Playfair Display SemiBold"/>
              <a:sym typeface="Playfair Display SemiBo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
          <p:cNvSpPr txBox="1">
            <a:spLocks noGrp="1"/>
          </p:cNvSpPr>
          <p:nvPr>
            <p:ph type="title"/>
          </p:nvPr>
        </p:nvSpPr>
        <p:spPr>
          <a:xfrm>
            <a:off x="646136" y="169043"/>
            <a:ext cx="9404700" cy="69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29424D"/>
              </a:buClr>
              <a:buSzPts val="4200"/>
              <a:buFont typeface="Century Gothic"/>
              <a:buNone/>
            </a:pPr>
            <a:r>
              <a:rPr lang="en-US" b="1">
                <a:solidFill>
                  <a:srgbClr val="29424D"/>
                </a:solidFill>
              </a:rPr>
              <a:t>AGENDA</a:t>
            </a:r>
            <a:endParaRPr b="1">
              <a:solidFill>
                <a:srgbClr val="29424D"/>
              </a:solidFill>
            </a:endParaRPr>
          </a:p>
        </p:txBody>
      </p:sp>
      <p:sp>
        <p:nvSpPr>
          <p:cNvPr id="115" name="Google Shape;115;p2"/>
          <p:cNvSpPr txBox="1">
            <a:spLocks noGrp="1"/>
          </p:cNvSpPr>
          <p:nvPr>
            <p:ph type="body" idx="1"/>
          </p:nvPr>
        </p:nvSpPr>
        <p:spPr>
          <a:xfrm>
            <a:off x="1" y="1195100"/>
            <a:ext cx="6378600" cy="5389200"/>
          </a:xfrm>
          <a:prstGeom prst="rect">
            <a:avLst/>
          </a:prstGeom>
          <a:noFill/>
          <a:ln>
            <a:noFill/>
          </a:ln>
        </p:spPr>
        <p:txBody>
          <a:bodyPr spcFirstLastPara="1" wrap="square" lIns="91425" tIns="45700" rIns="91425" bIns="45700" anchor="t" anchorCtr="0">
            <a:normAutofit fontScale="77500" lnSpcReduction="20000"/>
          </a:bodyPr>
          <a:lstStyle/>
          <a:p>
            <a:pPr marL="342900" lvl="0" indent="-342900" algn="l" rtl="0">
              <a:lnSpc>
                <a:spcPct val="100000"/>
              </a:lnSpc>
              <a:spcBef>
                <a:spcPts val="0"/>
              </a:spcBef>
              <a:spcAft>
                <a:spcPts val="0"/>
              </a:spcAft>
              <a:buSzPct val="66666"/>
              <a:buChar char="►"/>
            </a:pPr>
            <a:r>
              <a:rPr lang="en-US" b="1"/>
              <a:t>Staff Introductions</a:t>
            </a:r>
            <a:endParaRPr/>
          </a:p>
          <a:p>
            <a:pPr marL="800100" lvl="1" indent="-342900" algn="l" rtl="0">
              <a:lnSpc>
                <a:spcPct val="100000"/>
              </a:lnSpc>
              <a:spcBef>
                <a:spcPts val="1000"/>
              </a:spcBef>
              <a:spcAft>
                <a:spcPts val="0"/>
              </a:spcAft>
              <a:buSzPct val="75788"/>
              <a:buFont typeface="Arial"/>
              <a:buChar char="•"/>
            </a:pPr>
            <a:r>
              <a:rPr lang="en-US" b="1"/>
              <a:t>Ms. Hill, Principal</a:t>
            </a:r>
            <a:endParaRPr b="1"/>
          </a:p>
          <a:p>
            <a:pPr marL="800100" lvl="1" indent="-342900" algn="l" rtl="0">
              <a:lnSpc>
                <a:spcPct val="100000"/>
              </a:lnSpc>
              <a:spcBef>
                <a:spcPts val="1000"/>
              </a:spcBef>
              <a:spcAft>
                <a:spcPts val="0"/>
              </a:spcAft>
              <a:buSzPct val="75789"/>
              <a:buChar char="•"/>
            </a:pPr>
            <a:r>
              <a:rPr lang="en-US" b="1"/>
              <a:t>Ms. Mayfield, School Business Manager</a:t>
            </a:r>
            <a:endParaRPr b="1"/>
          </a:p>
          <a:p>
            <a:pPr marL="800100" lvl="1" indent="-342900" algn="l" rtl="0">
              <a:lnSpc>
                <a:spcPct val="100000"/>
              </a:lnSpc>
              <a:spcBef>
                <a:spcPts val="1000"/>
              </a:spcBef>
              <a:spcAft>
                <a:spcPts val="0"/>
              </a:spcAft>
              <a:buSzPct val="75788"/>
              <a:buFont typeface="Arial"/>
              <a:buChar char="•"/>
            </a:pPr>
            <a:r>
              <a:rPr lang="en-US" b="1"/>
              <a:t>Ms. Featherstone, Family Engagement Specialist</a:t>
            </a:r>
            <a:endParaRPr/>
          </a:p>
          <a:p>
            <a:pPr marL="342900" lvl="0" indent="-342900" algn="l" rtl="0">
              <a:lnSpc>
                <a:spcPct val="100000"/>
              </a:lnSpc>
              <a:spcBef>
                <a:spcPts val="1000"/>
              </a:spcBef>
              <a:spcAft>
                <a:spcPts val="0"/>
              </a:spcAft>
              <a:buSzPct val="66666"/>
              <a:buChar char="►"/>
            </a:pPr>
            <a:r>
              <a:rPr lang="en-US" b="1"/>
              <a:t>What You Need to Know About Title I?</a:t>
            </a:r>
            <a:endParaRPr/>
          </a:p>
          <a:p>
            <a:pPr marL="800100" lvl="1" indent="-342900" algn="l" rtl="0">
              <a:lnSpc>
                <a:spcPct val="100000"/>
              </a:lnSpc>
              <a:spcBef>
                <a:spcPts val="1000"/>
              </a:spcBef>
              <a:spcAft>
                <a:spcPts val="0"/>
              </a:spcAft>
              <a:buSzPct val="75788"/>
              <a:buFont typeface="Arial"/>
              <a:buChar char="•"/>
            </a:pPr>
            <a:r>
              <a:rPr lang="en-US" b="1"/>
              <a:t>What Is Title I?</a:t>
            </a:r>
            <a:endParaRPr/>
          </a:p>
          <a:p>
            <a:pPr marL="800100" lvl="1" indent="-342900" algn="l" rtl="0">
              <a:lnSpc>
                <a:spcPct val="100000"/>
              </a:lnSpc>
              <a:spcBef>
                <a:spcPts val="1000"/>
              </a:spcBef>
              <a:spcAft>
                <a:spcPts val="0"/>
              </a:spcAft>
              <a:buSzPct val="75788"/>
              <a:buFont typeface="Arial"/>
              <a:buChar char="•"/>
            </a:pPr>
            <a:r>
              <a:rPr lang="en-US" b="1"/>
              <a:t>What is the Schoolwide Improvement Plan? </a:t>
            </a:r>
            <a:endParaRPr/>
          </a:p>
          <a:p>
            <a:pPr marL="800100" lvl="1" indent="-342900" algn="l" rtl="0">
              <a:lnSpc>
                <a:spcPct val="100000"/>
              </a:lnSpc>
              <a:spcBef>
                <a:spcPts val="1000"/>
              </a:spcBef>
              <a:spcAft>
                <a:spcPts val="0"/>
              </a:spcAft>
              <a:buSzPct val="75788"/>
              <a:buFont typeface="Arial"/>
              <a:buChar char="•"/>
            </a:pPr>
            <a:r>
              <a:rPr lang="en-US" b="1"/>
              <a:t>What are our goals?</a:t>
            </a:r>
            <a:endParaRPr/>
          </a:p>
          <a:p>
            <a:pPr marL="800100" lvl="1" indent="-342900" algn="l" rtl="0">
              <a:lnSpc>
                <a:spcPct val="100000"/>
              </a:lnSpc>
              <a:spcBef>
                <a:spcPts val="1000"/>
              </a:spcBef>
              <a:spcAft>
                <a:spcPts val="0"/>
              </a:spcAft>
              <a:buSzPct val="75788"/>
              <a:buFont typeface="Arial"/>
              <a:buChar char="•"/>
            </a:pPr>
            <a:r>
              <a:rPr lang="en-US" b="1"/>
              <a:t>What curriculum does our school use?</a:t>
            </a:r>
            <a:endParaRPr/>
          </a:p>
          <a:p>
            <a:pPr marL="342900" lvl="0" indent="-342900" algn="l" rtl="0">
              <a:lnSpc>
                <a:spcPct val="100000"/>
              </a:lnSpc>
              <a:spcBef>
                <a:spcPts val="1000"/>
              </a:spcBef>
              <a:spcAft>
                <a:spcPts val="0"/>
              </a:spcAft>
              <a:buSzPct val="66666"/>
              <a:buChar char="►"/>
            </a:pPr>
            <a:r>
              <a:rPr lang="en-US" b="1"/>
              <a:t>Parent and Family Engagement</a:t>
            </a:r>
            <a:endParaRPr/>
          </a:p>
          <a:p>
            <a:pPr marL="800100" lvl="1" indent="-342900" algn="l" rtl="0">
              <a:lnSpc>
                <a:spcPct val="100000"/>
              </a:lnSpc>
              <a:spcBef>
                <a:spcPts val="1000"/>
              </a:spcBef>
              <a:spcAft>
                <a:spcPts val="0"/>
              </a:spcAft>
              <a:buSzPct val="75788"/>
              <a:buFont typeface="Arial"/>
              <a:buChar char="•"/>
            </a:pPr>
            <a:r>
              <a:rPr lang="en-US" b="1"/>
              <a:t>Communicating and Partnering with Families</a:t>
            </a:r>
            <a:endParaRPr/>
          </a:p>
          <a:p>
            <a:pPr marL="800100" lvl="1" indent="-342900" algn="l" rtl="0">
              <a:lnSpc>
                <a:spcPct val="100000"/>
              </a:lnSpc>
              <a:spcBef>
                <a:spcPts val="1000"/>
              </a:spcBef>
              <a:spcAft>
                <a:spcPts val="0"/>
              </a:spcAft>
              <a:buSzPct val="75788"/>
              <a:buFont typeface="Arial"/>
              <a:buChar char="•"/>
            </a:pPr>
            <a:r>
              <a:rPr lang="en-US" b="1"/>
              <a:t>What is the School-Parent Compact?</a:t>
            </a:r>
            <a:endParaRPr/>
          </a:p>
          <a:p>
            <a:pPr marL="800100" lvl="1" indent="-342900" algn="l" rtl="0">
              <a:lnSpc>
                <a:spcPct val="100000"/>
              </a:lnSpc>
              <a:spcBef>
                <a:spcPts val="1000"/>
              </a:spcBef>
              <a:spcAft>
                <a:spcPts val="0"/>
              </a:spcAft>
              <a:buSzPct val="75788"/>
              <a:buFont typeface="Arial"/>
              <a:buChar char="•"/>
            </a:pPr>
            <a:r>
              <a:rPr lang="en-US" b="1"/>
              <a:t>What is the School Parent and Family Engagement Plan?</a:t>
            </a:r>
            <a:endParaRPr/>
          </a:p>
          <a:p>
            <a:pPr marL="800100" lvl="1" indent="-342900" algn="l" rtl="0">
              <a:lnSpc>
                <a:spcPct val="100000"/>
              </a:lnSpc>
              <a:spcBef>
                <a:spcPts val="1000"/>
              </a:spcBef>
              <a:spcAft>
                <a:spcPts val="0"/>
              </a:spcAft>
              <a:buSzPct val="75788"/>
              <a:buFont typeface="Arial"/>
              <a:buChar char="•"/>
            </a:pPr>
            <a:r>
              <a:rPr lang="en-US" b="1"/>
              <a:t>What is the District Parent and Family Engagement Statement?</a:t>
            </a:r>
            <a:endParaRPr/>
          </a:p>
          <a:p>
            <a:pPr marL="800100" lvl="1" indent="-342900" algn="l" rtl="0">
              <a:lnSpc>
                <a:spcPct val="100000"/>
              </a:lnSpc>
              <a:spcBef>
                <a:spcPts val="1000"/>
              </a:spcBef>
              <a:spcAft>
                <a:spcPts val="0"/>
              </a:spcAft>
              <a:buSzPct val="75788"/>
              <a:buFont typeface="Arial"/>
              <a:buChar char="•"/>
            </a:pPr>
            <a:r>
              <a:rPr lang="en-US" b="1"/>
              <a:t>What opportunities and events will the school offer parents?</a:t>
            </a:r>
            <a:endParaRPr/>
          </a:p>
          <a:p>
            <a:pPr marL="342900" lvl="0" indent="-342900" algn="l" rtl="0">
              <a:lnSpc>
                <a:spcPct val="100000"/>
              </a:lnSpc>
              <a:spcBef>
                <a:spcPts val="1000"/>
              </a:spcBef>
              <a:spcAft>
                <a:spcPts val="0"/>
              </a:spcAft>
              <a:buSzPct val="66666"/>
              <a:buChar char="►"/>
            </a:pPr>
            <a:r>
              <a:rPr lang="en-US" b="1"/>
              <a:t>Closing </a:t>
            </a:r>
            <a:endParaRPr/>
          </a:p>
        </p:txBody>
      </p:sp>
      <p:pic>
        <p:nvPicPr>
          <p:cNvPr id="116" name="Google Shape;116;p2" descr="Title I Schools - Title I Family Center"/>
          <p:cNvPicPr preferRelativeResize="0"/>
          <p:nvPr/>
        </p:nvPicPr>
        <p:blipFill rotWithShape="1">
          <a:blip r:embed="rId3">
            <a:alphaModFix/>
          </a:blip>
          <a:srcRect/>
          <a:stretch/>
        </p:blipFill>
        <p:spPr>
          <a:xfrm>
            <a:off x="8399666" y="11"/>
            <a:ext cx="3792332" cy="1775582"/>
          </a:xfrm>
          <a:prstGeom prst="rect">
            <a:avLst/>
          </a:prstGeom>
          <a:noFill/>
          <a:ln>
            <a:noFill/>
          </a:ln>
        </p:spPr>
      </p:pic>
      <p:sp>
        <p:nvSpPr>
          <p:cNvPr id="117" name="Google Shape;117;p2"/>
          <p:cNvSpPr txBox="1"/>
          <p:nvPr/>
        </p:nvSpPr>
        <p:spPr>
          <a:xfrm>
            <a:off x="6378600" y="2032600"/>
            <a:ext cx="5813400" cy="4433100"/>
          </a:xfrm>
          <a:prstGeom prst="rect">
            <a:avLst/>
          </a:prstGeom>
          <a:noFill/>
          <a:ln>
            <a:noFill/>
          </a:ln>
        </p:spPr>
        <p:txBody>
          <a:bodyPr spcFirstLastPara="1" wrap="square" lIns="91425" tIns="91425" rIns="91425" bIns="91425" anchor="t" anchorCtr="0">
            <a:spAutoFit/>
          </a:bodyPr>
          <a:lstStyle/>
          <a:p>
            <a:pPr marL="457200" lvl="0" indent="-333375" algn="l" rtl="0">
              <a:spcBef>
                <a:spcPts val="0"/>
              </a:spcBef>
              <a:spcAft>
                <a:spcPts val="0"/>
              </a:spcAft>
              <a:buSzPts val="1650"/>
              <a:buFont typeface="Playfair Display"/>
              <a:buChar char="➢"/>
            </a:pPr>
            <a:r>
              <a:rPr lang="en-US" sz="1650" b="1">
                <a:latin typeface="Playfair Display"/>
                <a:ea typeface="Playfair Display"/>
                <a:cs typeface="Playfair Display"/>
                <a:sym typeface="Playfair Display"/>
              </a:rPr>
              <a:t>Presentaciones del personal</a:t>
            </a:r>
            <a:endParaRPr sz="1650" b="1">
              <a:latin typeface="Playfair Display"/>
              <a:ea typeface="Playfair Display"/>
              <a:cs typeface="Playfair Display"/>
              <a:sym typeface="Playfair Display"/>
            </a:endParaRPr>
          </a:p>
          <a:p>
            <a:pPr marL="914400" lvl="1" indent="-317500" algn="l" rtl="0">
              <a:spcBef>
                <a:spcPts val="0"/>
              </a:spcBef>
              <a:spcAft>
                <a:spcPts val="0"/>
              </a:spcAft>
              <a:buSzPts val="1400"/>
              <a:buFont typeface="Playfair Display SemiBold"/>
              <a:buChar char="○"/>
            </a:pPr>
            <a:r>
              <a:rPr lang="en-US">
                <a:latin typeface="Playfair Display SemiBold"/>
                <a:ea typeface="Playfair Display SemiBold"/>
                <a:cs typeface="Playfair Display SemiBold"/>
                <a:sym typeface="Playfair Display SemiBold"/>
              </a:rPr>
              <a:t>Sra. Hill, Directora</a:t>
            </a:r>
            <a:endParaRPr>
              <a:latin typeface="Playfair Display SemiBold"/>
              <a:ea typeface="Playfair Display SemiBold"/>
              <a:cs typeface="Playfair Display SemiBold"/>
              <a:sym typeface="Playfair Display SemiBold"/>
            </a:endParaRPr>
          </a:p>
          <a:p>
            <a:pPr marL="914400" lvl="1" indent="-317500" algn="l" rtl="0">
              <a:spcBef>
                <a:spcPts val="0"/>
              </a:spcBef>
              <a:spcAft>
                <a:spcPts val="0"/>
              </a:spcAft>
              <a:buSzPts val="1400"/>
              <a:buFont typeface="Playfair Display SemiBold"/>
              <a:buChar char="○"/>
            </a:pPr>
            <a:r>
              <a:rPr lang="en-US">
                <a:latin typeface="Playfair Display SemiBold"/>
                <a:ea typeface="Playfair Display SemiBold"/>
                <a:cs typeface="Playfair Display SemiBold"/>
                <a:sym typeface="Playfair Display SemiBold"/>
              </a:rPr>
              <a:t>Sra. Mayfield, gerente comercial de la escuela</a:t>
            </a:r>
            <a:endParaRPr>
              <a:latin typeface="Playfair Display SemiBold"/>
              <a:ea typeface="Playfair Display SemiBold"/>
              <a:cs typeface="Playfair Display SemiBold"/>
              <a:sym typeface="Playfair Display SemiBold"/>
            </a:endParaRPr>
          </a:p>
          <a:p>
            <a:pPr marL="914400" lvl="1" indent="-317500" algn="l" rtl="0">
              <a:spcBef>
                <a:spcPts val="0"/>
              </a:spcBef>
              <a:spcAft>
                <a:spcPts val="0"/>
              </a:spcAft>
              <a:buSzPts val="1400"/>
              <a:buFont typeface="Playfair Display SemiBold"/>
              <a:buChar char="○"/>
            </a:pPr>
            <a:r>
              <a:rPr lang="en-US">
                <a:latin typeface="Playfair Display SemiBold"/>
                <a:ea typeface="Playfair Display SemiBold"/>
                <a:cs typeface="Playfair Display SemiBold"/>
                <a:sym typeface="Playfair Display SemiBold"/>
              </a:rPr>
              <a:t>Sra. Featherstone, especialista en participación familiar</a:t>
            </a:r>
            <a:endParaRPr>
              <a:latin typeface="Playfair Display SemiBold"/>
              <a:ea typeface="Playfair Display SemiBold"/>
              <a:cs typeface="Playfair Display SemiBold"/>
              <a:sym typeface="Playfair Display SemiBold"/>
            </a:endParaRPr>
          </a:p>
          <a:p>
            <a:pPr marL="457200" lvl="0" indent="-333375" algn="l" rtl="0">
              <a:spcBef>
                <a:spcPts val="0"/>
              </a:spcBef>
              <a:spcAft>
                <a:spcPts val="0"/>
              </a:spcAft>
              <a:buSzPts val="1650"/>
              <a:buFont typeface="Playfair Display"/>
              <a:buChar char="➢"/>
            </a:pPr>
            <a:r>
              <a:rPr lang="en-US" sz="1650" b="1">
                <a:latin typeface="Playfair Display"/>
                <a:ea typeface="Playfair Display"/>
                <a:cs typeface="Playfair Display"/>
                <a:sym typeface="Playfair Display"/>
              </a:rPr>
              <a:t>¿Qué necesita saber sobre el Título I?</a:t>
            </a:r>
            <a:endParaRPr sz="1650" b="1">
              <a:latin typeface="Playfair Display"/>
              <a:ea typeface="Playfair Display"/>
              <a:cs typeface="Playfair Display"/>
              <a:sym typeface="Playfair Display"/>
            </a:endParaRPr>
          </a:p>
          <a:p>
            <a:pPr marL="914400" lvl="1" indent="-317500" algn="l" rtl="0">
              <a:spcBef>
                <a:spcPts val="0"/>
              </a:spcBef>
              <a:spcAft>
                <a:spcPts val="0"/>
              </a:spcAft>
              <a:buSzPts val="1400"/>
              <a:buFont typeface="Playfair Display SemiBold"/>
              <a:buChar char="○"/>
            </a:pPr>
            <a:r>
              <a:rPr lang="en-US">
                <a:latin typeface="Playfair Display SemiBold"/>
                <a:ea typeface="Playfair Display SemiBold"/>
                <a:cs typeface="Playfair Display SemiBold"/>
                <a:sym typeface="Playfair Display SemiBold"/>
              </a:rPr>
              <a:t>¿Qué es el Título I?</a:t>
            </a:r>
            <a:endParaRPr>
              <a:latin typeface="Playfair Display SemiBold"/>
              <a:ea typeface="Playfair Display SemiBold"/>
              <a:cs typeface="Playfair Display SemiBold"/>
              <a:sym typeface="Playfair Display SemiBold"/>
            </a:endParaRPr>
          </a:p>
          <a:p>
            <a:pPr marL="914400" lvl="1" indent="-317500" algn="l" rtl="0">
              <a:spcBef>
                <a:spcPts val="0"/>
              </a:spcBef>
              <a:spcAft>
                <a:spcPts val="0"/>
              </a:spcAft>
              <a:buSzPts val="1400"/>
              <a:buFont typeface="Playfair Display SemiBold"/>
              <a:buChar char="○"/>
            </a:pPr>
            <a:r>
              <a:rPr lang="en-US">
                <a:latin typeface="Playfair Display SemiBold"/>
                <a:ea typeface="Playfair Display SemiBold"/>
                <a:cs typeface="Playfair Display SemiBold"/>
                <a:sym typeface="Playfair Display SemiBold"/>
              </a:rPr>
              <a:t>¿Qué es el Plan de Mejoramiento Escolar?</a:t>
            </a:r>
            <a:endParaRPr>
              <a:latin typeface="Playfair Display SemiBold"/>
              <a:ea typeface="Playfair Display SemiBold"/>
              <a:cs typeface="Playfair Display SemiBold"/>
              <a:sym typeface="Playfair Display SemiBold"/>
            </a:endParaRPr>
          </a:p>
          <a:p>
            <a:pPr marL="914400" lvl="1" indent="-317500" algn="l" rtl="0">
              <a:spcBef>
                <a:spcPts val="0"/>
              </a:spcBef>
              <a:spcAft>
                <a:spcPts val="0"/>
              </a:spcAft>
              <a:buSzPts val="1400"/>
              <a:buFont typeface="Playfair Display SemiBold"/>
              <a:buChar char="○"/>
            </a:pPr>
            <a:r>
              <a:rPr lang="en-US">
                <a:latin typeface="Playfair Display SemiBold"/>
                <a:ea typeface="Playfair Display SemiBold"/>
                <a:cs typeface="Playfair Display SemiBold"/>
                <a:sym typeface="Playfair Display SemiBold"/>
              </a:rPr>
              <a:t>¿Cuáles son nuestros objetivos?</a:t>
            </a:r>
            <a:endParaRPr>
              <a:latin typeface="Playfair Display SemiBold"/>
              <a:ea typeface="Playfair Display SemiBold"/>
              <a:cs typeface="Playfair Display SemiBold"/>
              <a:sym typeface="Playfair Display SemiBold"/>
            </a:endParaRPr>
          </a:p>
          <a:p>
            <a:pPr marL="914400" lvl="1" indent="-317500" algn="l" rtl="0">
              <a:spcBef>
                <a:spcPts val="0"/>
              </a:spcBef>
              <a:spcAft>
                <a:spcPts val="0"/>
              </a:spcAft>
              <a:buSzPts val="1400"/>
              <a:buFont typeface="Playfair Display SemiBold"/>
              <a:buChar char="○"/>
            </a:pPr>
            <a:r>
              <a:rPr lang="en-US">
                <a:latin typeface="Playfair Display SemiBold"/>
                <a:ea typeface="Playfair Display SemiBold"/>
                <a:cs typeface="Playfair Display SemiBold"/>
                <a:sym typeface="Playfair Display SemiBold"/>
              </a:rPr>
              <a:t>¿Qué plan de estudios utiliza nuestra escuela?</a:t>
            </a:r>
            <a:endParaRPr>
              <a:latin typeface="Playfair Display SemiBold"/>
              <a:ea typeface="Playfair Display SemiBold"/>
              <a:cs typeface="Playfair Display SemiBold"/>
              <a:sym typeface="Playfair Display SemiBold"/>
            </a:endParaRPr>
          </a:p>
          <a:p>
            <a:pPr marL="457200" lvl="0" indent="-333375" algn="l" rtl="0">
              <a:spcBef>
                <a:spcPts val="0"/>
              </a:spcBef>
              <a:spcAft>
                <a:spcPts val="0"/>
              </a:spcAft>
              <a:buSzPts val="1650"/>
              <a:buFont typeface="Playfair Display"/>
              <a:buChar char="➢"/>
            </a:pPr>
            <a:r>
              <a:rPr lang="en-US" sz="1650" b="1">
                <a:latin typeface="Playfair Display"/>
                <a:ea typeface="Playfair Display"/>
                <a:cs typeface="Playfair Display"/>
                <a:sym typeface="Playfair Display"/>
              </a:rPr>
              <a:t>Participación de los padres y la familia</a:t>
            </a:r>
            <a:endParaRPr sz="1650" b="1">
              <a:latin typeface="Playfair Display"/>
              <a:ea typeface="Playfair Display"/>
              <a:cs typeface="Playfair Display"/>
              <a:sym typeface="Playfair Display"/>
            </a:endParaRPr>
          </a:p>
          <a:p>
            <a:pPr marL="914400" lvl="1" indent="-317500" algn="l" rtl="0">
              <a:spcBef>
                <a:spcPts val="0"/>
              </a:spcBef>
              <a:spcAft>
                <a:spcPts val="0"/>
              </a:spcAft>
              <a:buSzPts val="1400"/>
              <a:buFont typeface="Playfair Display SemiBold"/>
              <a:buChar char="○"/>
            </a:pPr>
            <a:r>
              <a:rPr lang="en-US">
                <a:latin typeface="Playfair Display SemiBold"/>
                <a:ea typeface="Playfair Display SemiBold"/>
                <a:cs typeface="Playfair Display SemiBold"/>
                <a:sym typeface="Playfair Display SemiBold"/>
              </a:rPr>
              <a:t>Comunicación y asociación con las familias</a:t>
            </a:r>
            <a:endParaRPr>
              <a:latin typeface="Playfair Display SemiBold"/>
              <a:ea typeface="Playfair Display SemiBold"/>
              <a:cs typeface="Playfair Display SemiBold"/>
              <a:sym typeface="Playfair Display SemiBold"/>
            </a:endParaRPr>
          </a:p>
          <a:p>
            <a:pPr marL="914400" lvl="1" indent="-317500" algn="l" rtl="0">
              <a:spcBef>
                <a:spcPts val="0"/>
              </a:spcBef>
              <a:spcAft>
                <a:spcPts val="0"/>
              </a:spcAft>
              <a:buSzPts val="1400"/>
              <a:buFont typeface="Playfair Display SemiBold"/>
              <a:buChar char="○"/>
            </a:pPr>
            <a:r>
              <a:rPr lang="en-US">
                <a:latin typeface="Playfair Display SemiBold"/>
                <a:ea typeface="Playfair Display SemiBold"/>
                <a:cs typeface="Playfair Display SemiBold"/>
                <a:sym typeface="Playfair Display SemiBold"/>
              </a:rPr>
              <a:t>¿Qué es el Pacto Escuela-Padres?</a:t>
            </a:r>
            <a:endParaRPr>
              <a:latin typeface="Playfair Display SemiBold"/>
              <a:ea typeface="Playfair Display SemiBold"/>
              <a:cs typeface="Playfair Display SemiBold"/>
              <a:sym typeface="Playfair Display SemiBold"/>
            </a:endParaRPr>
          </a:p>
          <a:p>
            <a:pPr marL="914400" lvl="1" indent="-317500" algn="l" rtl="0">
              <a:spcBef>
                <a:spcPts val="0"/>
              </a:spcBef>
              <a:spcAft>
                <a:spcPts val="0"/>
              </a:spcAft>
              <a:buSzPts val="1400"/>
              <a:buFont typeface="Playfair Display SemiBold"/>
              <a:buChar char="○"/>
            </a:pPr>
            <a:r>
              <a:rPr lang="en-US">
                <a:latin typeface="Playfair Display SemiBold"/>
                <a:ea typeface="Playfair Display SemiBold"/>
                <a:cs typeface="Playfair Display SemiBold"/>
                <a:sym typeface="Playfair Display SemiBold"/>
              </a:rPr>
              <a:t>¿Qué es el Plan Escolar de Participación de Padres y Familias?</a:t>
            </a:r>
            <a:endParaRPr>
              <a:latin typeface="Playfair Display SemiBold"/>
              <a:ea typeface="Playfair Display SemiBold"/>
              <a:cs typeface="Playfair Display SemiBold"/>
              <a:sym typeface="Playfair Display SemiBold"/>
            </a:endParaRPr>
          </a:p>
          <a:p>
            <a:pPr marL="914400" lvl="1" indent="-317500" algn="l" rtl="0">
              <a:spcBef>
                <a:spcPts val="0"/>
              </a:spcBef>
              <a:spcAft>
                <a:spcPts val="0"/>
              </a:spcAft>
              <a:buSzPts val="1400"/>
              <a:buFont typeface="Playfair Display SemiBold"/>
              <a:buChar char="○"/>
            </a:pPr>
            <a:r>
              <a:rPr lang="en-US">
                <a:latin typeface="Playfair Display SemiBold"/>
                <a:ea typeface="Playfair Display SemiBold"/>
                <a:cs typeface="Playfair Display SemiBold"/>
                <a:sym typeface="Playfair Display SemiBold"/>
              </a:rPr>
              <a:t>¿Qué es la Declaración de participación de padres y familias del distrito?</a:t>
            </a:r>
            <a:endParaRPr>
              <a:latin typeface="Playfair Display SemiBold"/>
              <a:ea typeface="Playfair Display SemiBold"/>
              <a:cs typeface="Playfair Display SemiBold"/>
              <a:sym typeface="Playfair Display SemiBold"/>
            </a:endParaRPr>
          </a:p>
          <a:p>
            <a:pPr marL="914400" lvl="1" indent="-317500" algn="l" rtl="0">
              <a:spcBef>
                <a:spcPts val="0"/>
              </a:spcBef>
              <a:spcAft>
                <a:spcPts val="0"/>
              </a:spcAft>
              <a:buSzPts val="1400"/>
              <a:buFont typeface="Playfair Display SemiBold"/>
              <a:buChar char="○"/>
            </a:pPr>
            <a:r>
              <a:rPr lang="en-US">
                <a:latin typeface="Playfair Display SemiBold"/>
                <a:ea typeface="Playfair Display SemiBold"/>
                <a:cs typeface="Playfair Display SemiBold"/>
                <a:sym typeface="Playfair Display SemiBold"/>
              </a:rPr>
              <a:t>¿Qué oportunidades y eventos ofrecerá la escuela a los padres?</a:t>
            </a:r>
            <a:endParaRPr>
              <a:latin typeface="Playfair Display SemiBold"/>
              <a:ea typeface="Playfair Display SemiBold"/>
              <a:cs typeface="Playfair Display SemiBold"/>
              <a:sym typeface="Playfair Display SemiBold"/>
            </a:endParaRPr>
          </a:p>
          <a:p>
            <a:pPr marL="457200" lvl="0" indent="-333375" algn="l" rtl="0">
              <a:spcBef>
                <a:spcPts val="0"/>
              </a:spcBef>
              <a:spcAft>
                <a:spcPts val="0"/>
              </a:spcAft>
              <a:buSzPts val="1650"/>
              <a:buFont typeface="Playfair Display"/>
              <a:buChar char="➢"/>
            </a:pPr>
            <a:r>
              <a:rPr lang="en-US" sz="1650" b="1">
                <a:latin typeface="Playfair Display"/>
                <a:ea typeface="Playfair Display"/>
                <a:cs typeface="Playfair Display"/>
                <a:sym typeface="Playfair Display"/>
              </a:rPr>
              <a:t>Clausura</a:t>
            </a:r>
            <a:endParaRPr sz="1650" b="1">
              <a:latin typeface="Playfair Display"/>
              <a:ea typeface="Playfair Display"/>
              <a:cs typeface="Playfair Display"/>
              <a:sym typeface="Playfair Display"/>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3"/>
          <p:cNvSpPr txBox="1">
            <a:spLocks noGrp="1"/>
          </p:cNvSpPr>
          <p:nvPr>
            <p:ph type="title"/>
          </p:nvPr>
        </p:nvSpPr>
        <p:spPr>
          <a:xfrm>
            <a:off x="5225393" y="282701"/>
            <a:ext cx="5934508" cy="826008"/>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800"/>
              <a:buFont typeface="Calibri"/>
              <a:buNone/>
            </a:pPr>
            <a:r>
              <a:rPr lang="en-US" sz="3600" b="1">
                <a:solidFill>
                  <a:srgbClr val="29424D"/>
                </a:solidFill>
              </a:rPr>
              <a:t>What is Title I ?</a:t>
            </a:r>
            <a:endParaRPr sz="3600" b="1">
              <a:solidFill>
                <a:srgbClr val="29424D"/>
              </a:solidFill>
            </a:endParaRPr>
          </a:p>
        </p:txBody>
      </p:sp>
      <p:sp>
        <p:nvSpPr>
          <p:cNvPr id="124" name="Google Shape;124;p3"/>
          <p:cNvSpPr txBox="1">
            <a:spLocks noGrp="1"/>
          </p:cNvSpPr>
          <p:nvPr>
            <p:ph type="body" idx="1"/>
          </p:nvPr>
        </p:nvSpPr>
        <p:spPr>
          <a:xfrm>
            <a:off x="5225392" y="1554480"/>
            <a:ext cx="6085735" cy="5010977"/>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SzPts val="1600"/>
              <a:buFont typeface="Arial"/>
              <a:buChar char="•"/>
            </a:pPr>
            <a:r>
              <a:rPr lang="en-US" sz="2000" b="1"/>
              <a:t>It’s the largest federal aid program for public schools in the United States.  </a:t>
            </a:r>
            <a:endParaRPr sz="2000" b="1"/>
          </a:p>
          <a:p>
            <a:pPr marL="0" lvl="0" indent="0" algn="l" rtl="0">
              <a:lnSpc>
                <a:spcPct val="100000"/>
              </a:lnSpc>
              <a:spcBef>
                <a:spcPts val="1000"/>
              </a:spcBef>
              <a:spcAft>
                <a:spcPts val="0"/>
              </a:spcAft>
              <a:buSzPts val="1600"/>
              <a:buNone/>
            </a:pPr>
            <a:endParaRPr sz="2000" b="1"/>
          </a:p>
          <a:p>
            <a:pPr marL="342900" lvl="0" indent="-342900" algn="l" rtl="0">
              <a:lnSpc>
                <a:spcPct val="100000"/>
              </a:lnSpc>
              <a:spcBef>
                <a:spcPts val="1000"/>
              </a:spcBef>
              <a:spcAft>
                <a:spcPts val="0"/>
              </a:spcAft>
              <a:buSzPts val="1600"/>
              <a:buFont typeface="Arial"/>
              <a:buChar char="•"/>
            </a:pPr>
            <a:r>
              <a:rPr lang="en-US" sz="2000" b="1"/>
              <a:t>Title I is designed  to support State and local school reform efforts tied to the challenging State academic standards to improving teaching and learning for students. </a:t>
            </a:r>
            <a:endParaRPr sz="2000" b="1"/>
          </a:p>
          <a:p>
            <a:pPr marL="0" lvl="0" indent="0" algn="l" rtl="0">
              <a:lnSpc>
                <a:spcPct val="100000"/>
              </a:lnSpc>
              <a:spcBef>
                <a:spcPts val="1000"/>
              </a:spcBef>
              <a:spcAft>
                <a:spcPts val="0"/>
              </a:spcAft>
              <a:buSzPts val="1600"/>
              <a:buNone/>
            </a:pPr>
            <a:endParaRPr sz="2000" b="1"/>
          </a:p>
          <a:p>
            <a:pPr marL="342900" lvl="0" indent="-342900" algn="l" rtl="0">
              <a:lnSpc>
                <a:spcPct val="100000"/>
              </a:lnSpc>
              <a:spcBef>
                <a:spcPts val="1000"/>
              </a:spcBef>
              <a:spcAft>
                <a:spcPts val="0"/>
              </a:spcAft>
              <a:buSzPts val="1600"/>
              <a:buFont typeface="Arial"/>
              <a:buChar char="•"/>
            </a:pPr>
            <a:r>
              <a:rPr lang="en-US" sz="2000" b="1"/>
              <a:t>Title I programs must be based on effective  means of improving student achievement and include strategies to support parent and family engagement.  </a:t>
            </a:r>
            <a:endParaRPr/>
          </a:p>
          <a:p>
            <a:pPr marL="0" lvl="0" indent="0" algn="l" rtl="0">
              <a:lnSpc>
                <a:spcPct val="100000"/>
              </a:lnSpc>
              <a:spcBef>
                <a:spcPts val="1000"/>
              </a:spcBef>
              <a:spcAft>
                <a:spcPts val="0"/>
              </a:spcAft>
              <a:buSzPts val="1120"/>
              <a:buNone/>
            </a:pPr>
            <a:endParaRPr/>
          </a:p>
        </p:txBody>
      </p:sp>
      <p:pic>
        <p:nvPicPr>
          <p:cNvPr id="125" name="Google Shape;125;p3"/>
          <p:cNvPicPr preferRelativeResize="0"/>
          <p:nvPr/>
        </p:nvPicPr>
        <p:blipFill rotWithShape="1">
          <a:blip r:embed="rId3">
            <a:alphaModFix/>
          </a:blip>
          <a:srcRect/>
          <a:stretch/>
        </p:blipFill>
        <p:spPr>
          <a:xfrm>
            <a:off x="868680" y="1179576"/>
            <a:ext cx="4118854" cy="493776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29"/>
        <p:cNvGrpSpPr/>
        <p:nvPr/>
      </p:nvGrpSpPr>
      <p:grpSpPr>
        <a:xfrm>
          <a:off x="0" y="0"/>
          <a:ext cx="0" cy="0"/>
          <a:chOff x="0" y="0"/>
          <a:chExt cx="0" cy="0"/>
        </a:xfrm>
      </p:grpSpPr>
      <p:sp>
        <p:nvSpPr>
          <p:cNvPr id="130" name="Google Shape;130;p4"/>
          <p:cNvSpPr txBox="1">
            <a:spLocks noGrp="1"/>
          </p:cNvSpPr>
          <p:nvPr>
            <p:ph type="body" idx="1"/>
          </p:nvPr>
        </p:nvSpPr>
        <p:spPr>
          <a:xfrm>
            <a:off x="0" y="1288975"/>
            <a:ext cx="12192000" cy="5207700"/>
          </a:xfrm>
          <a:prstGeom prst="rect">
            <a:avLst/>
          </a:prstGeom>
          <a:noFill/>
          <a:ln>
            <a:noFill/>
          </a:ln>
        </p:spPr>
        <p:txBody>
          <a:bodyPr spcFirstLastPara="1" wrap="square" lIns="0" tIns="45700" rIns="0" bIns="45700" anchor="t" anchorCtr="0">
            <a:noAutofit/>
          </a:bodyPr>
          <a:lstStyle/>
          <a:p>
            <a:pPr marL="0" lvl="0" indent="0" algn="ctr" rtl="0">
              <a:lnSpc>
                <a:spcPct val="90000"/>
              </a:lnSpc>
              <a:spcBef>
                <a:spcPts val="1400"/>
              </a:spcBef>
              <a:spcAft>
                <a:spcPts val="0"/>
              </a:spcAft>
              <a:buNone/>
            </a:pPr>
            <a:r>
              <a:rPr lang="en-US" b="1">
                <a:solidFill>
                  <a:srgbClr val="1F3864"/>
                </a:solidFill>
                <a:latin typeface="Century Gothic"/>
                <a:ea typeface="Century Gothic"/>
                <a:cs typeface="Century Gothic"/>
                <a:sym typeface="Century Gothic"/>
              </a:rPr>
              <a:t>Being a Title I school means receiving federal funding (Title I dollars) to supplement the school’s existing programs.</a:t>
            </a:r>
            <a:endParaRPr b="1">
              <a:solidFill>
                <a:srgbClr val="1F3864"/>
              </a:solidFill>
              <a:latin typeface="Century Gothic"/>
              <a:ea typeface="Century Gothic"/>
              <a:cs typeface="Century Gothic"/>
              <a:sym typeface="Century Gothic"/>
            </a:endParaRPr>
          </a:p>
          <a:p>
            <a:pPr marL="457200" lvl="0" indent="0" algn="ctr" rtl="0">
              <a:lnSpc>
                <a:spcPct val="90000"/>
              </a:lnSpc>
              <a:spcBef>
                <a:spcPts val="1400"/>
              </a:spcBef>
              <a:spcAft>
                <a:spcPts val="0"/>
              </a:spcAft>
              <a:buNone/>
            </a:pPr>
            <a:endParaRPr b="1">
              <a:solidFill>
                <a:srgbClr val="1F3864"/>
              </a:solidFill>
              <a:latin typeface="Century Gothic"/>
              <a:ea typeface="Century Gothic"/>
              <a:cs typeface="Century Gothic"/>
              <a:sym typeface="Century Gothic"/>
            </a:endParaRPr>
          </a:p>
          <a:p>
            <a:pPr marL="0" lvl="0" indent="0" algn="ctr" rtl="0">
              <a:lnSpc>
                <a:spcPct val="90000"/>
              </a:lnSpc>
              <a:spcBef>
                <a:spcPts val="1400"/>
              </a:spcBef>
              <a:spcAft>
                <a:spcPts val="0"/>
              </a:spcAft>
              <a:buNone/>
            </a:pPr>
            <a:r>
              <a:rPr lang="en-US" b="1">
                <a:solidFill>
                  <a:srgbClr val="1F3864"/>
                </a:solidFill>
                <a:latin typeface="Century Gothic"/>
                <a:ea typeface="Century Gothic"/>
                <a:cs typeface="Century Gothic"/>
                <a:sym typeface="Century Gothic"/>
              </a:rPr>
              <a:t>Identifying students experiencing academic difficulties and providing timely assistance to help these students meet the State’s challenging content standards.</a:t>
            </a:r>
            <a:endParaRPr b="1">
              <a:solidFill>
                <a:srgbClr val="1F3864"/>
              </a:solidFill>
              <a:latin typeface="Century Gothic"/>
              <a:ea typeface="Century Gothic"/>
              <a:cs typeface="Century Gothic"/>
              <a:sym typeface="Century Gothic"/>
            </a:endParaRPr>
          </a:p>
          <a:p>
            <a:pPr marL="457200" lvl="0" indent="0" algn="ctr" rtl="0">
              <a:lnSpc>
                <a:spcPct val="90000"/>
              </a:lnSpc>
              <a:spcBef>
                <a:spcPts val="1400"/>
              </a:spcBef>
              <a:spcAft>
                <a:spcPts val="0"/>
              </a:spcAft>
              <a:buNone/>
            </a:pPr>
            <a:endParaRPr b="1">
              <a:solidFill>
                <a:srgbClr val="1F3864"/>
              </a:solidFill>
              <a:latin typeface="Century Gothic"/>
              <a:ea typeface="Century Gothic"/>
              <a:cs typeface="Century Gothic"/>
              <a:sym typeface="Century Gothic"/>
            </a:endParaRPr>
          </a:p>
          <a:p>
            <a:pPr marL="0" lvl="0" indent="0" algn="ctr" rtl="0">
              <a:lnSpc>
                <a:spcPct val="90000"/>
              </a:lnSpc>
              <a:spcBef>
                <a:spcPts val="1400"/>
              </a:spcBef>
              <a:spcAft>
                <a:spcPts val="0"/>
              </a:spcAft>
              <a:buNone/>
            </a:pPr>
            <a:r>
              <a:rPr lang="en-US" b="1">
                <a:solidFill>
                  <a:srgbClr val="1F3864"/>
                </a:solidFill>
                <a:latin typeface="Century Gothic"/>
                <a:ea typeface="Century Gothic"/>
                <a:cs typeface="Century Gothic"/>
                <a:sym typeface="Century Gothic"/>
              </a:rPr>
              <a:t>Purchasing supplemental staff/programs/materials/supplies</a:t>
            </a:r>
            <a:endParaRPr b="1">
              <a:solidFill>
                <a:srgbClr val="1F3864"/>
              </a:solidFill>
              <a:latin typeface="Century Gothic"/>
              <a:ea typeface="Century Gothic"/>
              <a:cs typeface="Century Gothic"/>
              <a:sym typeface="Century Gothic"/>
            </a:endParaRPr>
          </a:p>
          <a:p>
            <a:pPr marL="0" lvl="0" indent="0" algn="ctr" rtl="0">
              <a:lnSpc>
                <a:spcPct val="90000"/>
              </a:lnSpc>
              <a:spcBef>
                <a:spcPts val="1400"/>
              </a:spcBef>
              <a:spcAft>
                <a:spcPts val="0"/>
              </a:spcAft>
              <a:buNone/>
            </a:pPr>
            <a:endParaRPr b="1">
              <a:solidFill>
                <a:srgbClr val="1F3864"/>
              </a:solidFill>
              <a:latin typeface="Century Gothic"/>
              <a:ea typeface="Century Gothic"/>
              <a:cs typeface="Century Gothic"/>
              <a:sym typeface="Century Gothic"/>
            </a:endParaRPr>
          </a:p>
          <a:p>
            <a:pPr marL="0" lvl="0" indent="0" algn="ctr" rtl="0">
              <a:lnSpc>
                <a:spcPct val="90000"/>
              </a:lnSpc>
              <a:spcBef>
                <a:spcPts val="1400"/>
              </a:spcBef>
              <a:spcAft>
                <a:spcPts val="0"/>
              </a:spcAft>
              <a:buNone/>
            </a:pPr>
            <a:r>
              <a:rPr lang="en-US" b="1">
                <a:solidFill>
                  <a:srgbClr val="1F3864"/>
                </a:solidFill>
                <a:latin typeface="Century Gothic"/>
                <a:ea typeface="Century Gothic"/>
                <a:cs typeface="Century Gothic"/>
                <a:sym typeface="Century Gothic"/>
              </a:rPr>
              <a:t>Conducting parental Involvement meetings/trainings/activities</a:t>
            </a:r>
            <a:endParaRPr b="1">
              <a:solidFill>
                <a:srgbClr val="1F3864"/>
              </a:solidFill>
              <a:latin typeface="Century Gothic"/>
              <a:ea typeface="Century Gothic"/>
              <a:cs typeface="Century Gothic"/>
              <a:sym typeface="Century Gothic"/>
            </a:endParaRPr>
          </a:p>
          <a:p>
            <a:pPr marL="0" lvl="0" indent="0" algn="ctr" rtl="0">
              <a:lnSpc>
                <a:spcPct val="90000"/>
              </a:lnSpc>
              <a:spcBef>
                <a:spcPts val="1400"/>
              </a:spcBef>
              <a:spcAft>
                <a:spcPts val="0"/>
              </a:spcAft>
              <a:buNone/>
            </a:pPr>
            <a:endParaRPr b="1">
              <a:solidFill>
                <a:srgbClr val="1F3864"/>
              </a:solidFill>
              <a:latin typeface="Century Gothic"/>
              <a:ea typeface="Century Gothic"/>
              <a:cs typeface="Century Gothic"/>
              <a:sym typeface="Century Gothic"/>
            </a:endParaRPr>
          </a:p>
          <a:p>
            <a:pPr marL="0" lvl="0" indent="0" algn="ctr" rtl="0">
              <a:lnSpc>
                <a:spcPct val="90000"/>
              </a:lnSpc>
              <a:spcBef>
                <a:spcPts val="1400"/>
              </a:spcBef>
              <a:spcAft>
                <a:spcPts val="0"/>
              </a:spcAft>
              <a:buNone/>
            </a:pPr>
            <a:r>
              <a:rPr lang="en-US" b="1">
                <a:solidFill>
                  <a:srgbClr val="1F3864"/>
                </a:solidFill>
                <a:latin typeface="Century Gothic"/>
                <a:ea typeface="Century Gothic"/>
                <a:cs typeface="Century Gothic"/>
                <a:sym typeface="Century Gothic"/>
              </a:rPr>
              <a:t>Recruiting/Hiring/Retaining Highly Qualified Teachers</a:t>
            </a:r>
            <a:endParaRPr b="1">
              <a:solidFill>
                <a:srgbClr val="1F3864"/>
              </a:solidFill>
              <a:latin typeface="Century Gothic"/>
              <a:ea typeface="Century Gothic"/>
              <a:cs typeface="Century Gothic"/>
              <a:sym typeface="Century Gothic"/>
            </a:endParaRPr>
          </a:p>
          <a:p>
            <a:pPr marL="457200" lvl="0" indent="0" algn="ctr" rtl="0">
              <a:lnSpc>
                <a:spcPct val="90000"/>
              </a:lnSpc>
              <a:spcBef>
                <a:spcPts val="1400"/>
              </a:spcBef>
              <a:spcAft>
                <a:spcPts val="0"/>
              </a:spcAft>
              <a:buNone/>
            </a:pPr>
            <a:endParaRPr b="1">
              <a:solidFill>
                <a:srgbClr val="1F3864"/>
              </a:solidFill>
              <a:latin typeface="Century Gothic"/>
              <a:ea typeface="Century Gothic"/>
              <a:cs typeface="Century Gothic"/>
              <a:sym typeface="Century Gothic"/>
            </a:endParaRPr>
          </a:p>
          <a:p>
            <a:pPr marL="0" lvl="0" indent="0" algn="ctr" rtl="0">
              <a:lnSpc>
                <a:spcPct val="90000"/>
              </a:lnSpc>
              <a:spcBef>
                <a:spcPts val="1400"/>
              </a:spcBef>
              <a:spcAft>
                <a:spcPts val="0"/>
              </a:spcAft>
              <a:buNone/>
            </a:pPr>
            <a:r>
              <a:rPr lang="en-US" b="1">
                <a:solidFill>
                  <a:srgbClr val="1F3864"/>
                </a:solidFill>
                <a:latin typeface="Century Gothic"/>
                <a:ea typeface="Century Gothic"/>
                <a:cs typeface="Century Gothic"/>
                <a:sym typeface="Century Gothic"/>
              </a:rPr>
              <a:t>Being a Title I school also means parental involvement and parents’ rights.  </a:t>
            </a:r>
            <a:endParaRPr b="1">
              <a:solidFill>
                <a:srgbClr val="1F3864"/>
              </a:solidFill>
              <a:latin typeface="Century Gothic"/>
              <a:ea typeface="Century Gothic"/>
              <a:cs typeface="Century Gothic"/>
              <a:sym typeface="Century Gothic"/>
            </a:endParaRPr>
          </a:p>
        </p:txBody>
      </p:sp>
      <p:pic>
        <p:nvPicPr>
          <p:cNvPr id="131" name="Google Shape;131;p4"/>
          <p:cNvPicPr preferRelativeResize="0"/>
          <p:nvPr/>
        </p:nvPicPr>
        <p:blipFill rotWithShape="1">
          <a:blip r:embed="rId3">
            <a:alphaModFix/>
          </a:blip>
          <a:srcRect/>
          <a:stretch/>
        </p:blipFill>
        <p:spPr>
          <a:xfrm>
            <a:off x="4243388" y="0"/>
            <a:ext cx="3705225" cy="12287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6"/>
        <p:cNvGrpSpPr/>
        <p:nvPr/>
      </p:nvGrpSpPr>
      <p:grpSpPr>
        <a:xfrm>
          <a:off x="0" y="0"/>
          <a:ext cx="0" cy="0"/>
          <a:chOff x="0" y="0"/>
          <a:chExt cx="0" cy="0"/>
        </a:xfrm>
      </p:grpSpPr>
      <p:sp>
        <p:nvSpPr>
          <p:cNvPr id="137" name="Google Shape;137;g1b61aa4e711_0_192"/>
          <p:cNvSpPr txBox="1">
            <a:spLocks noGrp="1"/>
          </p:cNvSpPr>
          <p:nvPr>
            <p:ph type="title"/>
          </p:nvPr>
        </p:nvSpPr>
        <p:spPr>
          <a:xfrm>
            <a:off x="0" y="0"/>
            <a:ext cx="6676200" cy="9000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a:t>Discussion of Budget Summary</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41"/>
        <p:cNvGrpSpPr/>
        <p:nvPr/>
      </p:nvGrpSpPr>
      <p:grpSpPr>
        <a:xfrm>
          <a:off x="0" y="0"/>
          <a:ext cx="0" cy="0"/>
          <a:chOff x="0" y="0"/>
          <a:chExt cx="0" cy="0"/>
        </a:xfrm>
      </p:grpSpPr>
      <p:pic>
        <p:nvPicPr>
          <p:cNvPr id="142" name="Google Shape;142;g1b61aa4e711_0_185"/>
          <p:cNvPicPr preferRelativeResize="0"/>
          <p:nvPr/>
        </p:nvPicPr>
        <p:blipFill rotWithShape="1">
          <a:blip r:embed="rId3">
            <a:alphaModFix/>
          </a:blip>
          <a:srcRect/>
          <a:stretch/>
        </p:blipFill>
        <p:spPr>
          <a:xfrm>
            <a:off x="8486763" y="5629275"/>
            <a:ext cx="3705225" cy="1228725"/>
          </a:xfrm>
          <a:prstGeom prst="rect">
            <a:avLst/>
          </a:prstGeom>
          <a:noFill/>
          <a:ln>
            <a:noFill/>
          </a:ln>
        </p:spPr>
      </p:pic>
      <p:pic>
        <p:nvPicPr>
          <p:cNvPr id="143" name="Google Shape;143;g1b61aa4e711_0_185"/>
          <p:cNvPicPr preferRelativeResize="0"/>
          <p:nvPr/>
        </p:nvPicPr>
        <p:blipFill>
          <a:blip r:embed="rId4">
            <a:alphaModFix/>
          </a:blip>
          <a:stretch>
            <a:fillRect/>
          </a:stretch>
        </p:blipFill>
        <p:spPr>
          <a:xfrm>
            <a:off x="325901" y="38100"/>
            <a:ext cx="11540186" cy="67818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g1b61aa4e711_0_117"/>
          <p:cNvSpPr txBox="1">
            <a:spLocks noGrp="1"/>
          </p:cNvSpPr>
          <p:nvPr>
            <p:ph type="title"/>
          </p:nvPr>
        </p:nvSpPr>
        <p:spPr>
          <a:xfrm>
            <a:off x="4503725" y="82625"/>
            <a:ext cx="3184500" cy="6150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sz="4000"/>
              <a:t>School Budget</a:t>
            </a:r>
            <a:endParaRPr sz="4000"/>
          </a:p>
        </p:txBody>
      </p:sp>
      <p:pic>
        <p:nvPicPr>
          <p:cNvPr id="150" name="Google Shape;150;g1b61aa4e711_0_117"/>
          <p:cNvPicPr preferRelativeResize="0"/>
          <p:nvPr/>
        </p:nvPicPr>
        <p:blipFill>
          <a:blip r:embed="rId3">
            <a:alphaModFix/>
          </a:blip>
          <a:stretch>
            <a:fillRect/>
          </a:stretch>
        </p:blipFill>
        <p:spPr>
          <a:xfrm>
            <a:off x="1602950" y="697625"/>
            <a:ext cx="9551625" cy="616037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g1b61aa4e711_0_128"/>
          <p:cNvSpPr txBox="1">
            <a:spLocks noGrp="1"/>
          </p:cNvSpPr>
          <p:nvPr>
            <p:ph type="title"/>
          </p:nvPr>
        </p:nvSpPr>
        <p:spPr>
          <a:xfrm>
            <a:off x="2733150" y="280925"/>
            <a:ext cx="6725700" cy="6150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sz="4000"/>
              <a:t>School Budget </a:t>
            </a:r>
            <a:endParaRPr sz="4000"/>
          </a:p>
        </p:txBody>
      </p:sp>
      <p:pic>
        <p:nvPicPr>
          <p:cNvPr id="157" name="Google Shape;157;g1b61aa4e711_0_128"/>
          <p:cNvPicPr preferRelativeResize="0"/>
          <p:nvPr/>
        </p:nvPicPr>
        <p:blipFill>
          <a:blip r:embed="rId3">
            <a:alphaModFix/>
          </a:blip>
          <a:stretch>
            <a:fillRect/>
          </a:stretch>
        </p:blipFill>
        <p:spPr>
          <a:xfrm>
            <a:off x="1297738" y="1094225"/>
            <a:ext cx="9431272" cy="5657275"/>
          </a:xfrm>
          <a:prstGeom prst="rect">
            <a:avLst/>
          </a:prstGeom>
          <a:noFill/>
          <a:ln>
            <a:noFill/>
          </a:ln>
        </p:spPr>
      </p:pic>
    </p:spTree>
  </p:cSld>
  <p:clrMapOvr>
    <a:masterClrMapping/>
  </p:clrMapOvr>
</p:sld>
</file>

<file path=ppt/theme/theme1.xml><?xml version="1.0" encoding="utf-8"?>
<a:theme xmlns:a="http://schemas.openxmlformats.org/drawingml/2006/main"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1AFD1"/>
      </a:accent4>
      <a:accent5>
        <a:srgbClr val="0F9D58"/>
      </a:accent5>
      <a:accent6>
        <a:srgbClr val="9C27B0"/>
      </a:accent6>
      <a:hlink>
        <a:srgbClr val="0F9D58"/>
      </a:hlink>
      <a:folHlink>
        <a:srgbClr val="0F9D5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743</Words>
  <Application>Microsoft Office PowerPoint</Application>
  <PresentationFormat>Widescreen</PresentationFormat>
  <Paragraphs>92</Paragraphs>
  <Slides>17</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Playfair Display SemiBold</vt:lpstr>
      <vt:lpstr>Playfair Display</vt:lpstr>
      <vt:lpstr>Montserrat</vt:lpstr>
      <vt:lpstr>Oswald</vt:lpstr>
      <vt:lpstr>Century Gothic</vt:lpstr>
      <vt:lpstr>Pop</vt:lpstr>
      <vt:lpstr>Crawford Long Middle School  Annual Title 1 Meeting Reunión Anual Título 1 </vt:lpstr>
      <vt:lpstr>PowerPoint Presentation</vt:lpstr>
      <vt:lpstr>AGENDA</vt:lpstr>
      <vt:lpstr>What is Title I ?</vt:lpstr>
      <vt:lpstr>PowerPoint Presentation</vt:lpstr>
      <vt:lpstr>Discussion of Budget Summary</vt:lpstr>
      <vt:lpstr>PowerPoint Presentation</vt:lpstr>
      <vt:lpstr>School Budget</vt:lpstr>
      <vt:lpstr>School Budget </vt:lpstr>
      <vt:lpstr>School Budget </vt:lpstr>
      <vt:lpstr>School Budget </vt:lpstr>
      <vt:lpstr>PowerPoint Presentation</vt:lpstr>
      <vt:lpstr>PowerPoint Presentation</vt:lpstr>
      <vt:lpstr>PowerPoint Presentation</vt:lpstr>
      <vt:lpstr>School Parent and Family Engagement Plan The plan establishes the school’s expectations for parent and family engagement and describes how our school will implement a number of specific parent and family engagement activities, and it is incorporated into the school’s plan submitted to the local educational agency (LEA).  School Parent Compact School parent compact outlines how the parents, the entire school staff, and the students will share the responsibility for improved student academic achievement as well as describes how the school and parents will build and develop a partnership that will help children achieve the state’s high standards.  District Parent And Family Engagement Statement The statement establishes Atlanta public school’s expectations and objectives for meaningful parent and family engagement and describes how the district will implement a number of specific parent and family engagement activities, and it is incorporated into the lea’s plan submitted to the Georgia Department of Education.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Crawford Long Middle School  Annual Title 1 Meeting Reunión Anual Título 1</dc:title>
  <dc:creator>Mayfield, Kathy</dc:creator>
  <cp:lastModifiedBy>Davenport, Stephanie</cp:lastModifiedBy>
  <cp:revision>1</cp:revision>
  <dcterms:modified xsi:type="dcterms:W3CDTF">2022-12-15T16:16:42Z</dcterms:modified>
</cp:coreProperties>
</file>